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>
        <p:scale>
          <a:sx n="57" d="100"/>
          <a:sy n="57" d="100"/>
        </p:scale>
        <p:origin x="888" y="13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0DEE276-3ADD-49A6-8FB7-70298B211304}" type="doc">
      <dgm:prSet loTypeId="urn:microsoft.com/office/officeart/2018/2/layout/IconCircle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51C75CE-FE5E-44EF-A1B0-622B15D7192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Lead Time: Total time from idea inception to delivery to the customer.</a:t>
          </a:r>
        </a:p>
      </dgm:t>
    </dgm:pt>
    <dgm:pt modelId="{CE539119-019C-4BF3-BEBB-A2B1D96BE353}" type="parTrans" cxnId="{14F05DC1-B4A3-4EFB-83C3-9D2E887A82D9}">
      <dgm:prSet/>
      <dgm:spPr/>
      <dgm:t>
        <a:bodyPr/>
        <a:lstStyle/>
        <a:p>
          <a:endParaRPr lang="en-US"/>
        </a:p>
      </dgm:t>
    </dgm:pt>
    <dgm:pt modelId="{D08EAA0D-D163-43CB-8F75-1C60F79C27CD}" type="sibTrans" cxnId="{14F05DC1-B4A3-4EFB-83C3-9D2E887A82D9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E3D2A190-288B-4D82-94AE-E87FA82E9C8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Processing Time: Time spent actually working on the feature (e.g., coding, testing).</a:t>
          </a:r>
        </a:p>
      </dgm:t>
    </dgm:pt>
    <dgm:pt modelId="{82D0D81F-FFD3-405F-B364-1FFE889C047C}" type="parTrans" cxnId="{5A9CA85B-FCCD-4E99-B911-E7749E9AE8DC}">
      <dgm:prSet/>
      <dgm:spPr/>
      <dgm:t>
        <a:bodyPr/>
        <a:lstStyle/>
        <a:p>
          <a:endParaRPr lang="en-US"/>
        </a:p>
      </dgm:t>
    </dgm:pt>
    <dgm:pt modelId="{04B188DB-7C3A-4BF3-AE5E-E2FC8C33A069}" type="sibTrans" cxnId="{5A9CA85B-FCCD-4E99-B911-E7749E9AE8DC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4BAEFCE6-6281-4274-8783-5496B2EB747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Example: Lead time could be 3 months; processing time might only be 1 week.</a:t>
          </a:r>
        </a:p>
      </dgm:t>
    </dgm:pt>
    <dgm:pt modelId="{4CCD9E82-D872-4A7A-B4A3-550AD0C2CB22}" type="parTrans" cxnId="{C5D1D210-8508-4A59-8944-AFBD90568192}">
      <dgm:prSet/>
      <dgm:spPr/>
      <dgm:t>
        <a:bodyPr/>
        <a:lstStyle/>
        <a:p>
          <a:endParaRPr lang="en-US"/>
        </a:p>
      </dgm:t>
    </dgm:pt>
    <dgm:pt modelId="{D1A8B438-5579-4745-A28E-682C7277B170}" type="sibTrans" cxnId="{C5D1D210-8508-4A59-8944-AFBD90568192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03E28A2B-AA21-4599-9854-D4CCD243F37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Source: The DevOps Handbook, 2nd Ed.</a:t>
          </a:r>
        </a:p>
      </dgm:t>
    </dgm:pt>
    <dgm:pt modelId="{C46820F3-94B8-4B18-B39F-1EFCC81C7178}" type="parTrans" cxnId="{00EA8E16-C0BB-49EE-9A1C-EA1E46E60571}">
      <dgm:prSet/>
      <dgm:spPr/>
      <dgm:t>
        <a:bodyPr/>
        <a:lstStyle/>
        <a:p>
          <a:endParaRPr lang="en-US"/>
        </a:p>
      </dgm:t>
    </dgm:pt>
    <dgm:pt modelId="{3F71AD37-8E12-4E67-ADB5-2E27E4D8A562}" type="sibTrans" cxnId="{00EA8E16-C0BB-49EE-9A1C-EA1E46E60571}">
      <dgm:prSet/>
      <dgm:spPr/>
      <dgm:t>
        <a:bodyPr/>
        <a:lstStyle/>
        <a:p>
          <a:endParaRPr lang="en-US"/>
        </a:p>
      </dgm:t>
    </dgm:pt>
    <dgm:pt modelId="{F5A09850-C48B-4D68-9B8D-6BCCBBBF66F5}" type="pres">
      <dgm:prSet presAssocID="{E0DEE276-3ADD-49A6-8FB7-70298B211304}" presName="root" presStyleCnt="0">
        <dgm:presLayoutVars>
          <dgm:dir/>
          <dgm:resizeHandles val="exact"/>
        </dgm:presLayoutVars>
      </dgm:prSet>
      <dgm:spPr/>
    </dgm:pt>
    <dgm:pt modelId="{75D87768-5506-408D-863A-F93A0E607736}" type="pres">
      <dgm:prSet presAssocID="{E0DEE276-3ADD-49A6-8FB7-70298B211304}" presName="container" presStyleCnt="0">
        <dgm:presLayoutVars>
          <dgm:dir/>
          <dgm:resizeHandles val="exact"/>
        </dgm:presLayoutVars>
      </dgm:prSet>
      <dgm:spPr/>
    </dgm:pt>
    <dgm:pt modelId="{457B9507-E8A4-4D9C-87C0-EAA218569A77}" type="pres">
      <dgm:prSet presAssocID="{C51C75CE-FE5E-44EF-A1B0-622B15D7192A}" presName="compNode" presStyleCnt="0"/>
      <dgm:spPr/>
    </dgm:pt>
    <dgm:pt modelId="{0B43FCC2-CDA3-4B72-8819-4F6D71B15DA3}" type="pres">
      <dgm:prSet presAssocID="{C51C75CE-FE5E-44EF-A1B0-622B15D7192A}" presName="iconBgRect" presStyleLbl="bgShp" presStyleIdx="0" presStyleCnt="4"/>
      <dgm:spPr/>
    </dgm:pt>
    <dgm:pt modelId="{3177FDC7-B75D-4DC6-9FC5-2B9AB0A765E9}" type="pres">
      <dgm:prSet presAssocID="{C51C75CE-FE5E-44EF-A1B0-622B15D7192A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ox"/>
        </a:ext>
      </dgm:extLst>
    </dgm:pt>
    <dgm:pt modelId="{824DCB1C-339B-4767-8A42-1783FCEBC1AD}" type="pres">
      <dgm:prSet presAssocID="{C51C75CE-FE5E-44EF-A1B0-622B15D7192A}" presName="spaceRect" presStyleCnt="0"/>
      <dgm:spPr/>
    </dgm:pt>
    <dgm:pt modelId="{10B33FD3-5C6E-4394-A599-70CA7667608F}" type="pres">
      <dgm:prSet presAssocID="{C51C75CE-FE5E-44EF-A1B0-622B15D7192A}" presName="textRect" presStyleLbl="revTx" presStyleIdx="0" presStyleCnt="4">
        <dgm:presLayoutVars>
          <dgm:chMax val="1"/>
          <dgm:chPref val="1"/>
        </dgm:presLayoutVars>
      </dgm:prSet>
      <dgm:spPr/>
    </dgm:pt>
    <dgm:pt modelId="{04573DDF-9A20-4D5E-9A2D-9DF6CF84A215}" type="pres">
      <dgm:prSet presAssocID="{D08EAA0D-D163-43CB-8F75-1C60F79C27CD}" presName="sibTrans" presStyleLbl="sibTrans2D1" presStyleIdx="0" presStyleCnt="0"/>
      <dgm:spPr/>
    </dgm:pt>
    <dgm:pt modelId="{899EDB02-4BBD-4BF8-B256-DE73B5EDF65F}" type="pres">
      <dgm:prSet presAssocID="{E3D2A190-288B-4D82-94AE-E87FA82E9C87}" presName="compNode" presStyleCnt="0"/>
      <dgm:spPr/>
    </dgm:pt>
    <dgm:pt modelId="{154372AB-9D22-4776-9614-39D228E3A67B}" type="pres">
      <dgm:prSet presAssocID="{E3D2A190-288B-4D82-94AE-E87FA82E9C87}" presName="iconBgRect" presStyleLbl="bgShp" presStyleIdx="1" presStyleCnt="4"/>
      <dgm:spPr/>
    </dgm:pt>
    <dgm:pt modelId="{37ACAE1C-BF89-4736-9654-5DCD2BC57ECE}" type="pres">
      <dgm:prSet presAssocID="{E3D2A190-288B-4D82-94AE-E87FA82E9C87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6A411DC0-2CA8-4D21-8CE1-2CB4506CF802}" type="pres">
      <dgm:prSet presAssocID="{E3D2A190-288B-4D82-94AE-E87FA82E9C87}" presName="spaceRect" presStyleCnt="0"/>
      <dgm:spPr/>
    </dgm:pt>
    <dgm:pt modelId="{626852B1-F74E-4670-9590-79EBC54A50FC}" type="pres">
      <dgm:prSet presAssocID="{E3D2A190-288B-4D82-94AE-E87FA82E9C87}" presName="textRect" presStyleLbl="revTx" presStyleIdx="1" presStyleCnt="4">
        <dgm:presLayoutVars>
          <dgm:chMax val="1"/>
          <dgm:chPref val="1"/>
        </dgm:presLayoutVars>
      </dgm:prSet>
      <dgm:spPr/>
    </dgm:pt>
    <dgm:pt modelId="{D49D74A6-F76F-4CEB-8632-730E90C7107F}" type="pres">
      <dgm:prSet presAssocID="{04B188DB-7C3A-4BF3-AE5E-E2FC8C33A069}" presName="sibTrans" presStyleLbl="sibTrans2D1" presStyleIdx="0" presStyleCnt="0"/>
      <dgm:spPr/>
    </dgm:pt>
    <dgm:pt modelId="{0D6D8C78-BBF0-4C70-B803-10C467714F3C}" type="pres">
      <dgm:prSet presAssocID="{4BAEFCE6-6281-4274-8783-5496B2EB7476}" presName="compNode" presStyleCnt="0"/>
      <dgm:spPr/>
    </dgm:pt>
    <dgm:pt modelId="{DAEF810E-C0F4-4716-B673-5E76E93926C5}" type="pres">
      <dgm:prSet presAssocID="{4BAEFCE6-6281-4274-8783-5496B2EB7476}" presName="iconBgRect" presStyleLbl="bgShp" presStyleIdx="2" presStyleCnt="4"/>
      <dgm:spPr/>
    </dgm:pt>
    <dgm:pt modelId="{99FA59F8-9252-437B-81C1-80EAE09CC342}" type="pres">
      <dgm:prSet presAssocID="{4BAEFCE6-6281-4274-8783-5496B2EB7476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2327FB59-1EB1-43FA-93AB-A7B52DCF4D4F}" type="pres">
      <dgm:prSet presAssocID="{4BAEFCE6-6281-4274-8783-5496B2EB7476}" presName="spaceRect" presStyleCnt="0"/>
      <dgm:spPr/>
    </dgm:pt>
    <dgm:pt modelId="{37E61AEA-04AD-4D52-85AF-6812A3BF0312}" type="pres">
      <dgm:prSet presAssocID="{4BAEFCE6-6281-4274-8783-5496B2EB7476}" presName="textRect" presStyleLbl="revTx" presStyleIdx="2" presStyleCnt="4">
        <dgm:presLayoutVars>
          <dgm:chMax val="1"/>
          <dgm:chPref val="1"/>
        </dgm:presLayoutVars>
      </dgm:prSet>
      <dgm:spPr/>
    </dgm:pt>
    <dgm:pt modelId="{6FB632A2-6543-40EB-9EC5-12C5FBC071BD}" type="pres">
      <dgm:prSet presAssocID="{D1A8B438-5579-4745-A28E-682C7277B170}" presName="sibTrans" presStyleLbl="sibTrans2D1" presStyleIdx="0" presStyleCnt="0"/>
      <dgm:spPr/>
    </dgm:pt>
    <dgm:pt modelId="{3037D7E8-2DD3-40EF-8119-AE095141B9A8}" type="pres">
      <dgm:prSet presAssocID="{03E28A2B-AA21-4599-9854-D4CCD243F376}" presName="compNode" presStyleCnt="0"/>
      <dgm:spPr/>
    </dgm:pt>
    <dgm:pt modelId="{FCE6E8E5-7B34-4F8E-A730-A39854137E6B}" type="pres">
      <dgm:prSet presAssocID="{03E28A2B-AA21-4599-9854-D4CCD243F376}" presName="iconBgRect" presStyleLbl="bgShp" presStyleIdx="3" presStyleCnt="4"/>
      <dgm:spPr/>
    </dgm:pt>
    <dgm:pt modelId="{AEBB88ED-03C2-4ED2-A0D0-2C58950D351E}" type="pres">
      <dgm:prSet presAssocID="{03E28A2B-AA21-4599-9854-D4CCD243F376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grammer"/>
        </a:ext>
      </dgm:extLst>
    </dgm:pt>
    <dgm:pt modelId="{4056B379-CCFA-4590-A713-CD3A642DBFF1}" type="pres">
      <dgm:prSet presAssocID="{03E28A2B-AA21-4599-9854-D4CCD243F376}" presName="spaceRect" presStyleCnt="0"/>
      <dgm:spPr/>
    </dgm:pt>
    <dgm:pt modelId="{8B96EBB1-60FB-4EEC-ADEA-CCB91482A34B}" type="pres">
      <dgm:prSet presAssocID="{03E28A2B-AA21-4599-9854-D4CCD243F376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A0AB2E10-1907-4B89-89B2-36D342FF5E2F}" type="presOf" srcId="{04B188DB-7C3A-4BF3-AE5E-E2FC8C33A069}" destId="{D49D74A6-F76F-4CEB-8632-730E90C7107F}" srcOrd="0" destOrd="0" presId="urn:microsoft.com/office/officeart/2018/2/layout/IconCircleList"/>
    <dgm:cxn modelId="{C5D1D210-8508-4A59-8944-AFBD90568192}" srcId="{E0DEE276-3ADD-49A6-8FB7-70298B211304}" destId="{4BAEFCE6-6281-4274-8783-5496B2EB7476}" srcOrd="2" destOrd="0" parTransId="{4CCD9E82-D872-4A7A-B4A3-550AD0C2CB22}" sibTransId="{D1A8B438-5579-4745-A28E-682C7277B170}"/>
    <dgm:cxn modelId="{00EA8E16-C0BB-49EE-9A1C-EA1E46E60571}" srcId="{E0DEE276-3ADD-49A6-8FB7-70298B211304}" destId="{03E28A2B-AA21-4599-9854-D4CCD243F376}" srcOrd="3" destOrd="0" parTransId="{C46820F3-94B8-4B18-B39F-1EFCC81C7178}" sibTransId="{3F71AD37-8E12-4E67-ADB5-2E27E4D8A562}"/>
    <dgm:cxn modelId="{A3C3C717-6D53-4686-A0DB-C9064B8E791E}" type="presOf" srcId="{E0DEE276-3ADD-49A6-8FB7-70298B211304}" destId="{F5A09850-C48B-4D68-9B8D-6BCCBBBF66F5}" srcOrd="0" destOrd="0" presId="urn:microsoft.com/office/officeart/2018/2/layout/IconCircleList"/>
    <dgm:cxn modelId="{5A9CA85B-FCCD-4E99-B911-E7749E9AE8DC}" srcId="{E0DEE276-3ADD-49A6-8FB7-70298B211304}" destId="{E3D2A190-288B-4D82-94AE-E87FA82E9C87}" srcOrd="1" destOrd="0" parTransId="{82D0D81F-FFD3-405F-B364-1FFE889C047C}" sibTransId="{04B188DB-7C3A-4BF3-AE5E-E2FC8C33A069}"/>
    <dgm:cxn modelId="{CF81DD65-977C-4731-8E3D-6375A2BE084A}" type="presOf" srcId="{E3D2A190-288B-4D82-94AE-E87FA82E9C87}" destId="{626852B1-F74E-4670-9590-79EBC54A50FC}" srcOrd="0" destOrd="0" presId="urn:microsoft.com/office/officeart/2018/2/layout/IconCircleList"/>
    <dgm:cxn modelId="{D07DFD49-8730-4040-AD5D-028D7D4E0AA4}" type="presOf" srcId="{C51C75CE-FE5E-44EF-A1B0-622B15D7192A}" destId="{10B33FD3-5C6E-4394-A599-70CA7667608F}" srcOrd="0" destOrd="0" presId="urn:microsoft.com/office/officeart/2018/2/layout/IconCircleList"/>
    <dgm:cxn modelId="{0BB3D979-883F-44AA-B10B-2232D10B9B64}" type="presOf" srcId="{03E28A2B-AA21-4599-9854-D4CCD243F376}" destId="{8B96EBB1-60FB-4EEC-ADEA-CCB91482A34B}" srcOrd="0" destOrd="0" presId="urn:microsoft.com/office/officeart/2018/2/layout/IconCircleList"/>
    <dgm:cxn modelId="{97CA2493-D4E3-418B-B563-C18C12D0DC89}" type="presOf" srcId="{D1A8B438-5579-4745-A28E-682C7277B170}" destId="{6FB632A2-6543-40EB-9EC5-12C5FBC071BD}" srcOrd="0" destOrd="0" presId="urn:microsoft.com/office/officeart/2018/2/layout/IconCircleList"/>
    <dgm:cxn modelId="{D7D2249D-FCCD-405B-A447-AA9FB1CEF51B}" type="presOf" srcId="{4BAEFCE6-6281-4274-8783-5496B2EB7476}" destId="{37E61AEA-04AD-4D52-85AF-6812A3BF0312}" srcOrd="0" destOrd="0" presId="urn:microsoft.com/office/officeart/2018/2/layout/IconCircleList"/>
    <dgm:cxn modelId="{14F05DC1-B4A3-4EFB-83C3-9D2E887A82D9}" srcId="{E0DEE276-3ADD-49A6-8FB7-70298B211304}" destId="{C51C75CE-FE5E-44EF-A1B0-622B15D7192A}" srcOrd="0" destOrd="0" parTransId="{CE539119-019C-4BF3-BEBB-A2B1D96BE353}" sibTransId="{D08EAA0D-D163-43CB-8F75-1C60F79C27CD}"/>
    <dgm:cxn modelId="{57E301FF-7DB3-478D-A5B8-4169CE1203BC}" type="presOf" srcId="{D08EAA0D-D163-43CB-8F75-1C60F79C27CD}" destId="{04573DDF-9A20-4D5E-9A2D-9DF6CF84A215}" srcOrd="0" destOrd="0" presId="urn:microsoft.com/office/officeart/2018/2/layout/IconCircleList"/>
    <dgm:cxn modelId="{9B217113-4B6C-4ACE-9B48-4ECC7933FBC2}" type="presParOf" srcId="{F5A09850-C48B-4D68-9B8D-6BCCBBBF66F5}" destId="{75D87768-5506-408D-863A-F93A0E607736}" srcOrd="0" destOrd="0" presId="urn:microsoft.com/office/officeart/2018/2/layout/IconCircleList"/>
    <dgm:cxn modelId="{C04B7A34-2412-48FA-A186-E7D882DBE988}" type="presParOf" srcId="{75D87768-5506-408D-863A-F93A0E607736}" destId="{457B9507-E8A4-4D9C-87C0-EAA218569A77}" srcOrd="0" destOrd="0" presId="urn:microsoft.com/office/officeart/2018/2/layout/IconCircleList"/>
    <dgm:cxn modelId="{73FD78BD-A7B7-425C-9037-52FF4285D9ED}" type="presParOf" srcId="{457B9507-E8A4-4D9C-87C0-EAA218569A77}" destId="{0B43FCC2-CDA3-4B72-8819-4F6D71B15DA3}" srcOrd="0" destOrd="0" presId="urn:microsoft.com/office/officeart/2018/2/layout/IconCircleList"/>
    <dgm:cxn modelId="{D238D0BF-3AAE-4C52-919D-D96410FBF75E}" type="presParOf" srcId="{457B9507-E8A4-4D9C-87C0-EAA218569A77}" destId="{3177FDC7-B75D-4DC6-9FC5-2B9AB0A765E9}" srcOrd="1" destOrd="0" presId="urn:microsoft.com/office/officeart/2018/2/layout/IconCircleList"/>
    <dgm:cxn modelId="{6552FF01-15A5-4338-978B-8FEEBDB45EB7}" type="presParOf" srcId="{457B9507-E8A4-4D9C-87C0-EAA218569A77}" destId="{824DCB1C-339B-4767-8A42-1783FCEBC1AD}" srcOrd="2" destOrd="0" presId="urn:microsoft.com/office/officeart/2018/2/layout/IconCircleList"/>
    <dgm:cxn modelId="{9AC8F5C3-AB1B-426E-B296-02719E52C834}" type="presParOf" srcId="{457B9507-E8A4-4D9C-87C0-EAA218569A77}" destId="{10B33FD3-5C6E-4394-A599-70CA7667608F}" srcOrd="3" destOrd="0" presId="urn:microsoft.com/office/officeart/2018/2/layout/IconCircleList"/>
    <dgm:cxn modelId="{E7365C67-D039-4C82-9E70-0534050CC589}" type="presParOf" srcId="{75D87768-5506-408D-863A-F93A0E607736}" destId="{04573DDF-9A20-4D5E-9A2D-9DF6CF84A215}" srcOrd="1" destOrd="0" presId="urn:microsoft.com/office/officeart/2018/2/layout/IconCircleList"/>
    <dgm:cxn modelId="{0992AD5E-0C3E-4DDF-BF11-28710D6F6335}" type="presParOf" srcId="{75D87768-5506-408D-863A-F93A0E607736}" destId="{899EDB02-4BBD-4BF8-B256-DE73B5EDF65F}" srcOrd="2" destOrd="0" presId="urn:microsoft.com/office/officeart/2018/2/layout/IconCircleList"/>
    <dgm:cxn modelId="{AE513F65-8084-4F9B-AF5F-D66F81A51C64}" type="presParOf" srcId="{899EDB02-4BBD-4BF8-B256-DE73B5EDF65F}" destId="{154372AB-9D22-4776-9614-39D228E3A67B}" srcOrd="0" destOrd="0" presId="urn:microsoft.com/office/officeart/2018/2/layout/IconCircleList"/>
    <dgm:cxn modelId="{623DA9B0-DB13-40BC-ACAE-542CA77C7454}" type="presParOf" srcId="{899EDB02-4BBD-4BF8-B256-DE73B5EDF65F}" destId="{37ACAE1C-BF89-4736-9654-5DCD2BC57ECE}" srcOrd="1" destOrd="0" presId="urn:microsoft.com/office/officeart/2018/2/layout/IconCircleList"/>
    <dgm:cxn modelId="{4B4892F5-1402-49D3-9417-E92AB6502641}" type="presParOf" srcId="{899EDB02-4BBD-4BF8-B256-DE73B5EDF65F}" destId="{6A411DC0-2CA8-4D21-8CE1-2CB4506CF802}" srcOrd="2" destOrd="0" presId="urn:microsoft.com/office/officeart/2018/2/layout/IconCircleList"/>
    <dgm:cxn modelId="{7239E649-F571-4286-B35F-37E78D14EA2A}" type="presParOf" srcId="{899EDB02-4BBD-4BF8-B256-DE73B5EDF65F}" destId="{626852B1-F74E-4670-9590-79EBC54A50FC}" srcOrd="3" destOrd="0" presId="urn:microsoft.com/office/officeart/2018/2/layout/IconCircleList"/>
    <dgm:cxn modelId="{61498DA7-A0CB-4610-82D5-1DF2325C2075}" type="presParOf" srcId="{75D87768-5506-408D-863A-F93A0E607736}" destId="{D49D74A6-F76F-4CEB-8632-730E90C7107F}" srcOrd="3" destOrd="0" presId="urn:microsoft.com/office/officeart/2018/2/layout/IconCircleList"/>
    <dgm:cxn modelId="{ADF5B26A-9E8D-4292-B017-2ACC8606E82E}" type="presParOf" srcId="{75D87768-5506-408D-863A-F93A0E607736}" destId="{0D6D8C78-BBF0-4C70-B803-10C467714F3C}" srcOrd="4" destOrd="0" presId="urn:microsoft.com/office/officeart/2018/2/layout/IconCircleList"/>
    <dgm:cxn modelId="{DFEC36BF-972B-4B7C-BE39-7A131A3D4F11}" type="presParOf" srcId="{0D6D8C78-BBF0-4C70-B803-10C467714F3C}" destId="{DAEF810E-C0F4-4716-B673-5E76E93926C5}" srcOrd="0" destOrd="0" presId="urn:microsoft.com/office/officeart/2018/2/layout/IconCircleList"/>
    <dgm:cxn modelId="{AE3E8BBC-EAAB-46E3-88EA-FA0B395CB623}" type="presParOf" srcId="{0D6D8C78-BBF0-4C70-B803-10C467714F3C}" destId="{99FA59F8-9252-437B-81C1-80EAE09CC342}" srcOrd="1" destOrd="0" presId="urn:microsoft.com/office/officeart/2018/2/layout/IconCircleList"/>
    <dgm:cxn modelId="{C0BCB01E-1774-4014-8E22-289679F26868}" type="presParOf" srcId="{0D6D8C78-BBF0-4C70-B803-10C467714F3C}" destId="{2327FB59-1EB1-43FA-93AB-A7B52DCF4D4F}" srcOrd="2" destOrd="0" presId="urn:microsoft.com/office/officeart/2018/2/layout/IconCircleList"/>
    <dgm:cxn modelId="{3608F4EF-76C8-446B-8A0C-C6C7359CEB10}" type="presParOf" srcId="{0D6D8C78-BBF0-4C70-B803-10C467714F3C}" destId="{37E61AEA-04AD-4D52-85AF-6812A3BF0312}" srcOrd="3" destOrd="0" presId="urn:microsoft.com/office/officeart/2018/2/layout/IconCircleList"/>
    <dgm:cxn modelId="{2CC4504C-F905-4589-BAC2-5FB7F3D4A422}" type="presParOf" srcId="{75D87768-5506-408D-863A-F93A0E607736}" destId="{6FB632A2-6543-40EB-9EC5-12C5FBC071BD}" srcOrd="5" destOrd="0" presId="urn:microsoft.com/office/officeart/2018/2/layout/IconCircleList"/>
    <dgm:cxn modelId="{4EE72CD8-D15F-46A2-87FA-78145CA7FC98}" type="presParOf" srcId="{75D87768-5506-408D-863A-F93A0E607736}" destId="{3037D7E8-2DD3-40EF-8119-AE095141B9A8}" srcOrd="6" destOrd="0" presId="urn:microsoft.com/office/officeart/2018/2/layout/IconCircleList"/>
    <dgm:cxn modelId="{B203F5CF-F369-4EDB-9254-7E4C68012E50}" type="presParOf" srcId="{3037D7E8-2DD3-40EF-8119-AE095141B9A8}" destId="{FCE6E8E5-7B34-4F8E-A730-A39854137E6B}" srcOrd="0" destOrd="0" presId="urn:microsoft.com/office/officeart/2018/2/layout/IconCircleList"/>
    <dgm:cxn modelId="{420D7631-E556-4632-90CC-F8859E2EA059}" type="presParOf" srcId="{3037D7E8-2DD3-40EF-8119-AE095141B9A8}" destId="{AEBB88ED-03C2-4ED2-A0D0-2C58950D351E}" srcOrd="1" destOrd="0" presId="urn:microsoft.com/office/officeart/2018/2/layout/IconCircleList"/>
    <dgm:cxn modelId="{9368DE23-E4E3-44E5-B745-CEAE225DDBDF}" type="presParOf" srcId="{3037D7E8-2DD3-40EF-8119-AE095141B9A8}" destId="{4056B379-CCFA-4590-A713-CD3A642DBFF1}" srcOrd="2" destOrd="0" presId="urn:microsoft.com/office/officeart/2018/2/layout/IconCircleList"/>
    <dgm:cxn modelId="{4CE9FC21-106C-4DF6-AA0A-35EF008285C8}" type="presParOf" srcId="{3037D7E8-2DD3-40EF-8119-AE095141B9A8}" destId="{8B96EBB1-60FB-4EEC-ADEA-CCB91482A34B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1718B2A-5315-4109-9B37-FB771296EF58}" type="doc">
      <dgm:prSet loTypeId="urn:microsoft.com/office/officeart/2005/8/layout/process4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D30C33C3-8133-4F4E-AC3E-EF9A0AF2BD0E}">
      <dgm:prSet/>
      <dgm:spPr/>
      <dgm:t>
        <a:bodyPr/>
        <a:lstStyle/>
        <a:p>
          <a:r>
            <a:rPr lang="en-US"/>
            <a:t>Common scenario: Deployments take months.</a:t>
          </a:r>
        </a:p>
      </dgm:t>
    </dgm:pt>
    <dgm:pt modelId="{B616DAC0-57BD-40BF-AB68-0CEF70BF0040}" type="parTrans" cxnId="{AC38ECD5-A870-444A-B2E3-B112CF5F845F}">
      <dgm:prSet/>
      <dgm:spPr/>
      <dgm:t>
        <a:bodyPr/>
        <a:lstStyle/>
        <a:p>
          <a:endParaRPr lang="en-US"/>
        </a:p>
      </dgm:t>
    </dgm:pt>
    <dgm:pt modelId="{E240FA36-44D7-49C4-9DF7-490C5DD051F0}" type="sibTrans" cxnId="{AC38ECD5-A870-444A-B2E3-B112CF5F845F}">
      <dgm:prSet/>
      <dgm:spPr/>
      <dgm:t>
        <a:bodyPr/>
        <a:lstStyle/>
        <a:p>
          <a:endParaRPr lang="en-US"/>
        </a:p>
      </dgm:t>
    </dgm:pt>
    <dgm:pt modelId="{2B2A48E1-5DB7-4BF5-8E63-35B0957E20EF}">
      <dgm:prSet/>
      <dgm:spPr/>
      <dgm:t>
        <a:bodyPr/>
        <a:lstStyle/>
        <a:p>
          <a:r>
            <a:rPr lang="en-US"/>
            <a:t>Reasons:</a:t>
          </a:r>
        </a:p>
      </dgm:t>
    </dgm:pt>
    <dgm:pt modelId="{F94CFD24-88E3-4F30-ACB1-BF98CCEF17F2}" type="parTrans" cxnId="{B0DA9DCA-2D27-43E9-872F-2EFEFD35766D}">
      <dgm:prSet/>
      <dgm:spPr/>
      <dgm:t>
        <a:bodyPr/>
        <a:lstStyle/>
        <a:p>
          <a:endParaRPr lang="en-US"/>
        </a:p>
      </dgm:t>
    </dgm:pt>
    <dgm:pt modelId="{E6C4C802-EE39-4F63-9C16-9CC054562629}" type="sibTrans" cxnId="{B0DA9DCA-2D27-43E9-872F-2EFEFD35766D}">
      <dgm:prSet/>
      <dgm:spPr/>
      <dgm:t>
        <a:bodyPr/>
        <a:lstStyle/>
        <a:p>
          <a:endParaRPr lang="en-US"/>
        </a:p>
      </dgm:t>
    </dgm:pt>
    <dgm:pt modelId="{64E43531-F29F-4259-AD15-E153EA20EDA5}">
      <dgm:prSet/>
      <dgm:spPr/>
      <dgm:t>
        <a:bodyPr/>
        <a:lstStyle/>
        <a:p>
          <a:r>
            <a:rPr lang="en-US"/>
            <a:t>Manual processes</a:t>
          </a:r>
        </a:p>
      </dgm:t>
    </dgm:pt>
    <dgm:pt modelId="{D822F50A-BF02-446A-B4D9-953D67F849C7}" type="parTrans" cxnId="{765CF362-2A38-4629-BFB0-6F9C72C74A6F}">
      <dgm:prSet/>
      <dgm:spPr/>
      <dgm:t>
        <a:bodyPr/>
        <a:lstStyle/>
        <a:p>
          <a:endParaRPr lang="en-US"/>
        </a:p>
      </dgm:t>
    </dgm:pt>
    <dgm:pt modelId="{EC4CA3A5-A830-46B3-9E43-4823416BF4A0}" type="sibTrans" cxnId="{765CF362-2A38-4629-BFB0-6F9C72C74A6F}">
      <dgm:prSet/>
      <dgm:spPr/>
      <dgm:t>
        <a:bodyPr/>
        <a:lstStyle/>
        <a:p>
          <a:endParaRPr lang="en-US"/>
        </a:p>
      </dgm:t>
    </dgm:pt>
    <dgm:pt modelId="{F2B7D1F6-F37C-49C7-8408-DA35ABB47BB9}">
      <dgm:prSet/>
      <dgm:spPr/>
      <dgm:t>
        <a:bodyPr/>
        <a:lstStyle/>
        <a:p>
          <a:r>
            <a:rPr lang="en-US"/>
            <a:t>Siloed departments</a:t>
          </a:r>
        </a:p>
      </dgm:t>
    </dgm:pt>
    <dgm:pt modelId="{9B805F05-5B52-41A7-A65C-9184CE0822B5}" type="parTrans" cxnId="{DE5AAEC3-8147-4941-992E-CF2E832B8893}">
      <dgm:prSet/>
      <dgm:spPr/>
      <dgm:t>
        <a:bodyPr/>
        <a:lstStyle/>
        <a:p>
          <a:endParaRPr lang="en-US"/>
        </a:p>
      </dgm:t>
    </dgm:pt>
    <dgm:pt modelId="{3EF114C4-CC3D-41F3-9664-B3452E5BCA5A}" type="sibTrans" cxnId="{DE5AAEC3-8147-4941-992E-CF2E832B8893}">
      <dgm:prSet/>
      <dgm:spPr/>
      <dgm:t>
        <a:bodyPr/>
        <a:lstStyle/>
        <a:p>
          <a:endParaRPr lang="en-US"/>
        </a:p>
      </dgm:t>
    </dgm:pt>
    <dgm:pt modelId="{5C2DD7BB-CEE8-4CCD-B772-8E2C6A33CB07}">
      <dgm:prSet/>
      <dgm:spPr/>
      <dgm:t>
        <a:bodyPr/>
        <a:lstStyle/>
        <a:p>
          <a:r>
            <a:rPr lang="en-US"/>
            <a:t>Change approval bottlenecks</a:t>
          </a:r>
        </a:p>
      </dgm:t>
    </dgm:pt>
    <dgm:pt modelId="{5E1ECDC8-4D75-4E98-BEA5-ED48EC8127BD}" type="parTrans" cxnId="{BD4E1E3A-0A80-4A68-8539-7435D1EF1207}">
      <dgm:prSet/>
      <dgm:spPr/>
      <dgm:t>
        <a:bodyPr/>
        <a:lstStyle/>
        <a:p>
          <a:endParaRPr lang="en-US"/>
        </a:p>
      </dgm:t>
    </dgm:pt>
    <dgm:pt modelId="{3EB03C3F-88C5-4EBF-9DE6-2724730C851C}" type="sibTrans" cxnId="{BD4E1E3A-0A80-4A68-8539-7435D1EF1207}">
      <dgm:prSet/>
      <dgm:spPr/>
      <dgm:t>
        <a:bodyPr/>
        <a:lstStyle/>
        <a:p>
          <a:endParaRPr lang="en-US"/>
        </a:p>
      </dgm:t>
    </dgm:pt>
    <dgm:pt modelId="{DD3BB3F7-9029-41C4-8B2C-DDDC3AA71F07}">
      <dgm:prSet/>
      <dgm:spPr/>
      <dgm:t>
        <a:bodyPr/>
        <a:lstStyle/>
        <a:p>
          <a:r>
            <a:rPr lang="en-US"/>
            <a:t>Lack of automation</a:t>
          </a:r>
        </a:p>
      </dgm:t>
    </dgm:pt>
    <dgm:pt modelId="{49D6F491-BD95-4FB3-AEC7-96E4A9C03A84}" type="parTrans" cxnId="{219586C0-23F9-4B01-8053-882F17708519}">
      <dgm:prSet/>
      <dgm:spPr/>
      <dgm:t>
        <a:bodyPr/>
        <a:lstStyle/>
        <a:p>
          <a:endParaRPr lang="en-US"/>
        </a:p>
      </dgm:t>
    </dgm:pt>
    <dgm:pt modelId="{6B110585-2B87-486C-9589-4AD325A37E3E}" type="sibTrans" cxnId="{219586C0-23F9-4B01-8053-882F17708519}">
      <dgm:prSet/>
      <dgm:spPr/>
      <dgm:t>
        <a:bodyPr/>
        <a:lstStyle/>
        <a:p>
          <a:endParaRPr lang="en-US"/>
        </a:p>
      </dgm:t>
    </dgm:pt>
    <dgm:pt modelId="{5801473A-8B28-4CA4-847C-66E785BBC56E}">
      <dgm:prSet/>
      <dgm:spPr/>
      <dgm:t>
        <a:bodyPr/>
        <a:lstStyle/>
        <a:p>
          <a:r>
            <a:rPr lang="en-US"/>
            <a:t>This delays feedback and reduces competitiveness.</a:t>
          </a:r>
        </a:p>
      </dgm:t>
    </dgm:pt>
    <dgm:pt modelId="{4D41CF98-D6A5-4275-9A2B-F03E93500C95}" type="parTrans" cxnId="{13C685C8-2F38-4E15-9148-C66C47132024}">
      <dgm:prSet/>
      <dgm:spPr/>
      <dgm:t>
        <a:bodyPr/>
        <a:lstStyle/>
        <a:p>
          <a:endParaRPr lang="en-US"/>
        </a:p>
      </dgm:t>
    </dgm:pt>
    <dgm:pt modelId="{66768AF2-6BDC-4A7E-AD11-918EE5E17266}" type="sibTrans" cxnId="{13C685C8-2F38-4E15-9148-C66C47132024}">
      <dgm:prSet/>
      <dgm:spPr/>
      <dgm:t>
        <a:bodyPr/>
        <a:lstStyle/>
        <a:p>
          <a:endParaRPr lang="en-US"/>
        </a:p>
      </dgm:t>
    </dgm:pt>
    <dgm:pt modelId="{C8B3FD1A-D29A-4DD6-AB5F-DC6DDCCA0CF2}" type="pres">
      <dgm:prSet presAssocID="{61718B2A-5315-4109-9B37-FB771296EF58}" presName="Name0" presStyleCnt="0">
        <dgm:presLayoutVars>
          <dgm:dir/>
          <dgm:animLvl val="lvl"/>
          <dgm:resizeHandles val="exact"/>
        </dgm:presLayoutVars>
      </dgm:prSet>
      <dgm:spPr/>
    </dgm:pt>
    <dgm:pt modelId="{2BD365C1-900E-44B8-95E8-4AC67A2BFB1F}" type="pres">
      <dgm:prSet presAssocID="{5801473A-8B28-4CA4-847C-66E785BBC56E}" presName="boxAndChildren" presStyleCnt="0"/>
      <dgm:spPr/>
    </dgm:pt>
    <dgm:pt modelId="{932C6543-C543-4CE0-A67D-92BEE5A78DFD}" type="pres">
      <dgm:prSet presAssocID="{5801473A-8B28-4CA4-847C-66E785BBC56E}" presName="parentTextBox" presStyleLbl="node1" presStyleIdx="0" presStyleCnt="3"/>
      <dgm:spPr/>
    </dgm:pt>
    <dgm:pt modelId="{83CA0403-E11B-4CDE-B013-0E819D2D9BD6}" type="pres">
      <dgm:prSet presAssocID="{E6C4C802-EE39-4F63-9C16-9CC054562629}" presName="sp" presStyleCnt="0"/>
      <dgm:spPr/>
    </dgm:pt>
    <dgm:pt modelId="{84102C19-E564-48E1-8074-607A387EF746}" type="pres">
      <dgm:prSet presAssocID="{2B2A48E1-5DB7-4BF5-8E63-35B0957E20EF}" presName="arrowAndChildren" presStyleCnt="0"/>
      <dgm:spPr/>
    </dgm:pt>
    <dgm:pt modelId="{C84FBFBC-EDD9-40CE-BD12-8AF916543274}" type="pres">
      <dgm:prSet presAssocID="{2B2A48E1-5DB7-4BF5-8E63-35B0957E20EF}" presName="parentTextArrow" presStyleLbl="node1" presStyleIdx="0" presStyleCnt="3"/>
      <dgm:spPr/>
    </dgm:pt>
    <dgm:pt modelId="{A70BE579-7120-444E-BFDC-95D8F738B68D}" type="pres">
      <dgm:prSet presAssocID="{2B2A48E1-5DB7-4BF5-8E63-35B0957E20EF}" presName="arrow" presStyleLbl="node1" presStyleIdx="1" presStyleCnt="3"/>
      <dgm:spPr/>
    </dgm:pt>
    <dgm:pt modelId="{4AE79419-D248-420D-8416-0F003DC79AF1}" type="pres">
      <dgm:prSet presAssocID="{2B2A48E1-5DB7-4BF5-8E63-35B0957E20EF}" presName="descendantArrow" presStyleCnt="0"/>
      <dgm:spPr/>
    </dgm:pt>
    <dgm:pt modelId="{00511C49-85A4-460E-A2AF-1946D27CF621}" type="pres">
      <dgm:prSet presAssocID="{64E43531-F29F-4259-AD15-E153EA20EDA5}" presName="childTextArrow" presStyleLbl="fgAccFollowNode1" presStyleIdx="0" presStyleCnt="4">
        <dgm:presLayoutVars>
          <dgm:bulletEnabled val="1"/>
        </dgm:presLayoutVars>
      </dgm:prSet>
      <dgm:spPr/>
    </dgm:pt>
    <dgm:pt modelId="{FDDCCDC7-1546-4A2B-AC10-068033552AEC}" type="pres">
      <dgm:prSet presAssocID="{F2B7D1F6-F37C-49C7-8408-DA35ABB47BB9}" presName="childTextArrow" presStyleLbl="fgAccFollowNode1" presStyleIdx="1" presStyleCnt="4">
        <dgm:presLayoutVars>
          <dgm:bulletEnabled val="1"/>
        </dgm:presLayoutVars>
      </dgm:prSet>
      <dgm:spPr/>
    </dgm:pt>
    <dgm:pt modelId="{9CF8B0C4-5863-4A36-9BB0-4B54E87674A9}" type="pres">
      <dgm:prSet presAssocID="{5C2DD7BB-CEE8-4CCD-B772-8E2C6A33CB07}" presName="childTextArrow" presStyleLbl="fgAccFollowNode1" presStyleIdx="2" presStyleCnt="4">
        <dgm:presLayoutVars>
          <dgm:bulletEnabled val="1"/>
        </dgm:presLayoutVars>
      </dgm:prSet>
      <dgm:spPr/>
    </dgm:pt>
    <dgm:pt modelId="{163F5F26-CB3D-468D-9605-A047CBEE1A4B}" type="pres">
      <dgm:prSet presAssocID="{DD3BB3F7-9029-41C4-8B2C-DDDC3AA71F07}" presName="childTextArrow" presStyleLbl="fgAccFollowNode1" presStyleIdx="3" presStyleCnt="4">
        <dgm:presLayoutVars>
          <dgm:bulletEnabled val="1"/>
        </dgm:presLayoutVars>
      </dgm:prSet>
      <dgm:spPr/>
    </dgm:pt>
    <dgm:pt modelId="{C3F17A16-8C16-4FF3-A1AC-3322C0C28C63}" type="pres">
      <dgm:prSet presAssocID="{E240FA36-44D7-49C4-9DF7-490C5DD051F0}" presName="sp" presStyleCnt="0"/>
      <dgm:spPr/>
    </dgm:pt>
    <dgm:pt modelId="{15798FC3-45ED-4DA4-B097-79E2443C9DB5}" type="pres">
      <dgm:prSet presAssocID="{D30C33C3-8133-4F4E-AC3E-EF9A0AF2BD0E}" presName="arrowAndChildren" presStyleCnt="0"/>
      <dgm:spPr/>
    </dgm:pt>
    <dgm:pt modelId="{CCA27FD2-4DC6-49F4-A05F-8F77B8609FB9}" type="pres">
      <dgm:prSet presAssocID="{D30C33C3-8133-4F4E-AC3E-EF9A0AF2BD0E}" presName="parentTextArrow" presStyleLbl="node1" presStyleIdx="2" presStyleCnt="3"/>
      <dgm:spPr/>
    </dgm:pt>
  </dgm:ptLst>
  <dgm:cxnLst>
    <dgm:cxn modelId="{4847E90F-99B1-4246-B1B9-91FB25FFC9C6}" type="presOf" srcId="{61718B2A-5315-4109-9B37-FB771296EF58}" destId="{C8B3FD1A-D29A-4DD6-AB5F-DC6DDCCA0CF2}" srcOrd="0" destOrd="0" presId="urn:microsoft.com/office/officeart/2005/8/layout/process4"/>
    <dgm:cxn modelId="{0C693516-7A28-4AC5-AD96-D9DFFA72B961}" type="presOf" srcId="{64E43531-F29F-4259-AD15-E153EA20EDA5}" destId="{00511C49-85A4-460E-A2AF-1946D27CF621}" srcOrd="0" destOrd="0" presId="urn:microsoft.com/office/officeart/2005/8/layout/process4"/>
    <dgm:cxn modelId="{3964B217-9936-4103-BB57-1D48D8005003}" type="presOf" srcId="{2B2A48E1-5DB7-4BF5-8E63-35B0957E20EF}" destId="{A70BE579-7120-444E-BFDC-95D8F738B68D}" srcOrd="1" destOrd="0" presId="urn:microsoft.com/office/officeart/2005/8/layout/process4"/>
    <dgm:cxn modelId="{BD4E1E3A-0A80-4A68-8539-7435D1EF1207}" srcId="{2B2A48E1-5DB7-4BF5-8E63-35B0957E20EF}" destId="{5C2DD7BB-CEE8-4CCD-B772-8E2C6A33CB07}" srcOrd="2" destOrd="0" parTransId="{5E1ECDC8-4D75-4E98-BEA5-ED48EC8127BD}" sibTransId="{3EB03C3F-88C5-4EBF-9DE6-2724730C851C}"/>
    <dgm:cxn modelId="{765CF362-2A38-4629-BFB0-6F9C72C74A6F}" srcId="{2B2A48E1-5DB7-4BF5-8E63-35B0957E20EF}" destId="{64E43531-F29F-4259-AD15-E153EA20EDA5}" srcOrd="0" destOrd="0" parTransId="{D822F50A-BF02-446A-B4D9-953D67F849C7}" sibTransId="{EC4CA3A5-A830-46B3-9E43-4823416BF4A0}"/>
    <dgm:cxn modelId="{DE2CFA68-C4E8-45CD-84A1-F752B4EECD42}" type="presOf" srcId="{5C2DD7BB-CEE8-4CCD-B772-8E2C6A33CB07}" destId="{9CF8B0C4-5863-4A36-9BB0-4B54E87674A9}" srcOrd="0" destOrd="0" presId="urn:microsoft.com/office/officeart/2005/8/layout/process4"/>
    <dgm:cxn modelId="{5A8E8380-F3C4-43F5-B239-4A3B4629E110}" type="presOf" srcId="{D30C33C3-8133-4F4E-AC3E-EF9A0AF2BD0E}" destId="{CCA27FD2-4DC6-49F4-A05F-8F77B8609FB9}" srcOrd="0" destOrd="0" presId="urn:microsoft.com/office/officeart/2005/8/layout/process4"/>
    <dgm:cxn modelId="{A407D4A6-59D4-4EF6-8275-FAC3920DFB72}" type="presOf" srcId="{5801473A-8B28-4CA4-847C-66E785BBC56E}" destId="{932C6543-C543-4CE0-A67D-92BEE5A78DFD}" srcOrd="0" destOrd="0" presId="urn:microsoft.com/office/officeart/2005/8/layout/process4"/>
    <dgm:cxn modelId="{9709C4A9-7035-4B97-A394-4FF3572ED6A2}" type="presOf" srcId="{F2B7D1F6-F37C-49C7-8408-DA35ABB47BB9}" destId="{FDDCCDC7-1546-4A2B-AC10-068033552AEC}" srcOrd="0" destOrd="0" presId="urn:microsoft.com/office/officeart/2005/8/layout/process4"/>
    <dgm:cxn modelId="{801818BF-6AA1-4420-8C6A-7C035F5422FD}" type="presOf" srcId="{2B2A48E1-5DB7-4BF5-8E63-35B0957E20EF}" destId="{C84FBFBC-EDD9-40CE-BD12-8AF916543274}" srcOrd="0" destOrd="0" presId="urn:microsoft.com/office/officeart/2005/8/layout/process4"/>
    <dgm:cxn modelId="{219586C0-23F9-4B01-8053-882F17708519}" srcId="{2B2A48E1-5DB7-4BF5-8E63-35B0957E20EF}" destId="{DD3BB3F7-9029-41C4-8B2C-DDDC3AA71F07}" srcOrd="3" destOrd="0" parTransId="{49D6F491-BD95-4FB3-AEC7-96E4A9C03A84}" sibTransId="{6B110585-2B87-486C-9589-4AD325A37E3E}"/>
    <dgm:cxn modelId="{DE5AAEC3-8147-4941-992E-CF2E832B8893}" srcId="{2B2A48E1-5DB7-4BF5-8E63-35B0957E20EF}" destId="{F2B7D1F6-F37C-49C7-8408-DA35ABB47BB9}" srcOrd="1" destOrd="0" parTransId="{9B805F05-5B52-41A7-A65C-9184CE0822B5}" sibTransId="{3EF114C4-CC3D-41F3-9664-B3452E5BCA5A}"/>
    <dgm:cxn modelId="{13C685C8-2F38-4E15-9148-C66C47132024}" srcId="{61718B2A-5315-4109-9B37-FB771296EF58}" destId="{5801473A-8B28-4CA4-847C-66E785BBC56E}" srcOrd="2" destOrd="0" parTransId="{4D41CF98-D6A5-4275-9A2B-F03E93500C95}" sibTransId="{66768AF2-6BDC-4A7E-AD11-918EE5E17266}"/>
    <dgm:cxn modelId="{B0DA9DCA-2D27-43E9-872F-2EFEFD35766D}" srcId="{61718B2A-5315-4109-9B37-FB771296EF58}" destId="{2B2A48E1-5DB7-4BF5-8E63-35B0957E20EF}" srcOrd="1" destOrd="0" parTransId="{F94CFD24-88E3-4F30-ACB1-BF98CCEF17F2}" sibTransId="{E6C4C802-EE39-4F63-9C16-9CC054562629}"/>
    <dgm:cxn modelId="{AC38ECD5-A870-444A-B2E3-B112CF5F845F}" srcId="{61718B2A-5315-4109-9B37-FB771296EF58}" destId="{D30C33C3-8133-4F4E-AC3E-EF9A0AF2BD0E}" srcOrd="0" destOrd="0" parTransId="{B616DAC0-57BD-40BF-AB68-0CEF70BF0040}" sibTransId="{E240FA36-44D7-49C4-9DF7-490C5DD051F0}"/>
    <dgm:cxn modelId="{3BA14BFA-EB65-4029-83E8-D061DA4FF341}" type="presOf" srcId="{DD3BB3F7-9029-41C4-8B2C-DDDC3AA71F07}" destId="{163F5F26-CB3D-468D-9605-A047CBEE1A4B}" srcOrd="0" destOrd="0" presId="urn:microsoft.com/office/officeart/2005/8/layout/process4"/>
    <dgm:cxn modelId="{36FC1AC5-47EB-49D2-A30B-B03E4B1C9D2F}" type="presParOf" srcId="{C8B3FD1A-D29A-4DD6-AB5F-DC6DDCCA0CF2}" destId="{2BD365C1-900E-44B8-95E8-4AC67A2BFB1F}" srcOrd="0" destOrd="0" presId="urn:microsoft.com/office/officeart/2005/8/layout/process4"/>
    <dgm:cxn modelId="{1FE639D8-438E-4D14-823F-E5A3E262773A}" type="presParOf" srcId="{2BD365C1-900E-44B8-95E8-4AC67A2BFB1F}" destId="{932C6543-C543-4CE0-A67D-92BEE5A78DFD}" srcOrd="0" destOrd="0" presId="urn:microsoft.com/office/officeart/2005/8/layout/process4"/>
    <dgm:cxn modelId="{F0852B73-F33B-4EE7-BFCE-A0DB05EC4BC6}" type="presParOf" srcId="{C8B3FD1A-D29A-4DD6-AB5F-DC6DDCCA0CF2}" destId="{83CA0403-E11B-4CDE-B013-0E819D2D9BD6}" srcOrd="1" destOrd="0" presId="urn:microsoft.com/office/officeart/2005/8/layout/process4"/>
    <dgm:cxn modelId="{DD798D91-EBE8-48C7-AF72-904F964A22B1}" type="presParOf" srcId="{C8B3FD1A-D29A-4DD6-AB5F-DC6DDCCA0CF2}" destId="{84102C19-E564-48E1-8074-607A387EF746}" srcOrd="2" destOrd="0" presId="urn:microsoft.com/office/officeart/2005/8/layout/process4"/>
    <dgm:cxn modelId="{4C671969-FF9B-40D9-900D-1CF1679260B5}" type="presParOf" srcId="{84102C19-E564-48E1-8074-607A387EF746}" destId="{C84FBFBC-EDD9-40CE-BD12-8AF916543274}" srcOrd="0" destOrd="0" presId="urn:microsoft.com/office/officeart/2005/8/layout/process4"/>
    <dgm:cxn modelId="{4BBA65B7-55A4-420F-AF0F-1754E8342BD5}" type="presParOf" srcId="{84102C19-E564-48E1-8074-607A387EF746}" destId="{A70BE579-7120-444E-BFDC-95D8F738B68D}" srcOrd="1" destOrd="0" presId="urn:microsoft.com/office/officeart/2005/8/layout/process4"/>
    <dgm:cxn modelId="{9D28CEE2-071D-405F-849D-B05AB7933710}" type="presParOf" srcId="{84102C19-E564-48E1-8074-607A387EF746}" destId="{4AE79419-D248-420D-8416-0F003DC79AF1}" srcOrd="2" destOrd="0" presId="urn:microsoft.com/office/officeart/2005/8/layout/process4"/>
    <dgm:cxn modelId="{C0E17715-BB80-4CE1-B9D0-3DC2C4FAFAF0}" type="presParOf" srcId="{4AE79419-D248-420D-8416-0F003DC79AF1}" destId="{00511C49-85A4-460E-A2AF-1946D27CF621}" srcOrd="0" destOrd="0" presId="urn:microsoft.com/office/officeart/2005/8/layout/process4"/>
    <dgm:cxn modelId="{62E1D55E-5C06-4D63-954C-449DA9465FC4}" type="presParOf" srcId="{4AE79419-D248-420D-8416-0F003DC79AF1}" destId="{FDDCCDC7-1546-4A2B-AC10-068033552AEC}" srcOrd="1" destOrd="0" presId="urn:microsoft.com/office/officeart/2005/8/layout/process4"/>
    <dgm:cxn modelId="{A377044A-9969-4D45-8471-E2C929CD3522}" type="presParOf" srcId="{4AE79419-D248-420D-8416-0F003DC79AF1}" destId="{9CF8B0C4-5863-4A36-9BB0-4B54E87674A9}" srcOrd="2" destOrd="0" presId="urn:microsoft.com/office/officeart/2005/8/layout/process4"/>
    <dgm:cxn modelId="{8749B5A2-01E8-4B8D-B347-89DA617247FE}" type="presParOf" srcId="{4AE79419-D248-420D-8416-0F003DC79AF1}" destId="{163F5F26-CB3D-468D-9605-A047CBEE1A4B}" srcOrd="3" destOrd="0" presId="urn:microsoft.com/office/officeart/2005/8/layout/process4"/>
    <dgm:cxn modelId="{91CEBB8E-971C-4190-99BE-7050B3453600}" type="presParOf" srcId="{C8B3FD1A-D29A-4DD6-AB5F-DC6DDCCA0CF2}" destId="{C3F17A16-8C16-4FF3-A1AC-3322C0C28C63}" srcOrd="3" destOrd="0" presId="urn:microsoft.com/office/officeart/2005/8/layout/process4"/>
    <dgm:cxn modelId="{D9E16C1A-BACB-43CC-AEE7-A9A663800748}" type="presParOf" srcId="{C8B3FD1A-D29A-4DD6-AB5F-DC6DDCCA0CF2}" destId="{15798FC3-45ED-4DA4-B097-79E2443C9DB5}" srcOrd="4" destOrd="0" presId="urn:microsoft.com/office/officeart/2005/8/layout/process4"/>
    <dgm:cxn modelId="{963472A1-2413-4E4E-87F5-E86CDA5B6F0B}" type="presParOf" srcId="{15798FC3-45ED-4DA4-B097-79E2443C9DB5}" destId="{CCA27FD2-4DC6-49F4-A05F-8F77B8609FB9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106705F-42AF-4E4B-8FEA-224EE455329C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B55C5F7C-305E-4884-8FEA-8A312A0EF005}">
      <dgm:prSet/>
      <dgm:spPr/>
      <dgm:t>
        <a:bodyPr/>
        <a:lstStyle/>
        <a:p>
          <a:r>
            <a:rPr lang="en-US"/>
            <a:t>Automation: Testing, builds, and deployments</a:t>
          </a:r>
        </a:p>
      </dgm:t>
    </dgm:pt>
    <dgm:pt modelId="{48818864-B212-4EED-8B89-7933E22A7682}" type="parTrans" cxnId="{9E9C7DE6-3E9F-4F78-9580-C771B6CBD6C2}">
      <dgm:prSet/>
      <dgm:spPr/>
      <dgm:t>
        <a:bodyPr/>
        <a:lstStyle/>
        <a:p>
          <a:endParaRPr lang="en-US"/>
        </a:p>
      </dgm:t>
    </dgm:pt>
    <dgm:pt modelId="{6919600E-58B8-4934-88D6-97A8748177B2}" type="sibTrans" cxnId="{9E9C7DE6-3E9F-4F78-9580-C771B6CBD6C2}">
      <dgm:prSet/>
      <dgm:spPr/>
      <dgm:t>
        <a:bodyPr/>
        <a:lstStyle/>
        <a:p>
          <a:endParaRPr lang="en-US"/>
        </a:p>
      </dgm:t>
    </dgm:pt>
    <dgm:pt modelId="{ACE9FD4A-03FF-456C-9935-E278E0CE76D4}">
      <dgm:prSet/>
      <dgm:spPr/>
      <dgm:t>
        <a:bodyPr/>
        <a:lstStyle/>
        <a:p>
          <a:r>
            <a:rPr lang="en-US"/>
            <a:t>Small batch sizes: Faster feedback and lower risk</a:t>
          </a:r>
        </a:p>
      </dgm:t>
    </dgm:pt>
    <dgm:pt modelId="{1AEDFA9C-5986-4C1C-B4E1-58D92851BC4F}" type="parTrans" cxnId="{65092B2B-0CA9-4DB2-81DF-1F0131A6F4EB}">
      <dgm:prSet/>
      <dgm:spPr/>
      <dgm:t>
        <a:bodyPr/>
        <a:lstStyle/>
        <a:p>
          <a:endParaRPr lang="en-US"/>
        </a:p>
      </dgm:t>
    </dgm:pt>
    <dgm:pt modelId="{206212AD-24DD-4D66-A9F3-20DB19C9199F}" type="sibTrans" cxnId="{65092B2B-0CA9-4DB2-81DF-1F0131A6F4EB}">
      <dgm:prSet/>
      <dgm:spPr/>
      <dgm:t>
        <a:bodyPr/>
        <a:lstStyle/>
        <a:p>
          <a:endParaRPr lang="en-US"/>
        </a:p>
      </dgm:t>
    </dgm:pt>
    <dgm:pt modelId="{17D3EF0C-E164-4067-B468-1A941F3E4B73}">
      <dgm:prSet/>
      <dgm:spPr/>
      <dgm:t>
        <a:bodyPr/>
        <a:lstStyle/>
        <a:p>
          <a:r>
            <a:rPr lang="en-US"/>
            <a:t>Continuous Integration/Delivery</a:t>
          </a:r>
        </a:p>
      </dgm:t>
    </dgm:pt>
    <dgm:pt modelId="{CCCBCAF5-2144-4038-B77D-3E7E83DCEF51}" type="parTrans" cxnId="{931354E0-D05D-49D3-B8CD-10BE37A1E3B0}">
      <dgm:prSet/>
      <dgm:spPr/>
      <dgm:t>
        <a:bodyPr/>
        <a:lstStyle/>
        <a:p>
          <a:endParaRPr lang="en-US"/>
        </a:p>
      </dgm:t>
    </dgm:pt>
    <dgm:pt modelId="{34B41E4C-3458-47FE-BE8F-53CE451D2961}" type="sibTrans" cxnId="{931354E0-D05D-49D3-B8CD-10BE37A1E3B0}">
      <dgm:prSet/>
      <dgm:spPr/>
      <dgm:t>
        <a:bodyPr/>
        <a:lstStyle/>
        <a:p>
          <a:endParaRPr lang="en-US"/>
        </a:p>
      </dgm:t>
    </dgm:pt>
    <dgm:pt modelId="{8CB8E91A-0828-4137-AB32-3CBD1E76B9B3}">
      <dgm:prSet/>
      <dgm:spPr/>
      <dgm:t>
        <a:bodyPr/>
        <a:lstStyle/>
        <a:p>
          <a:r>
            <a:rPr lang="en-US"/>
            <a:t>Monitoring and Feedback Loops</a:t>
          </a:r>
        </a:p>
      </dgm:t>
    </dgm:pt>
    <dgm:pt modelId="{756C0951-2591-4DDF-8FA7-57D2EBC773E4}" type="parTrans" cxnId="{7F16AC1E-7F81-4BF2-A8AA-C327EFCCE75C}">
      <dgm:prSet/>
      <dgm:spPr/>
      <dgm:t>
        <a:bodyPr/>
        <a:lstStyle/>
        <a:p>
          <a:endParaRPr lang="en-US"/>
        </a:p>
      </dgm:t>
    </dgm:pt>
    <dgm:pt modelId="{8777D07F-9C37-4949-898D-4E61E7507315}" type="sibTrans" cxnId="{7F16AC1E-7F81-4BF2-A8AA-C327EFCCE75C}">
      <dgm:prSet/>
      <dgm:spPr/>
      <dgm:t>
        <a:bodyPr/>
        <a:lstStyle/>
        <a:p>
          <a:endParaRPr lang="en-US"/>
        </a:p>
      </dgm:t>
    </dgm:pt>
    <dgm:pt modelId="{F0B0AAEB-6A9F-45E5-95EE-62EE8C274C33}" type="pres">
      <dgm:prSet presAssocID="{F106705F-42AF-4E4B-8FEA-224EE455329C}" presName="root" presStyleCnt="0">
        <dgm:presLayoutVars>
          <dgm:dir/>
          <dgm:resizeHandles val="exact"/>
        </dgm:presLayoutVars>
      </dgm:prSet>
      <dgm:spPr/>
    </dgm:pt>
    <dgm:pt modelId="{1959C049-1507-4DF7-AEF9-05C183B1661C}" type="pres">
      <dgm:prSet presAssocID="{B55C5F7C-305E-4884-8FEA-8A312A0EF005}" presName="compNode" presStyleCnt="0"/>
      <dgm:spPr/>
    </dgm:pt>
    <dgm:pt modelId="{07464AB7-2206-4D77-8361-814CE94F8ACF}" type="pres">
      <dgm:prSet presAssocID="{B55C5F7C-305E-4884-8FEA-8A312A0EF005}" presName="bgRect" presStyleLbl="bgShp" presStyleIdx="0" presStyleCnt="4"/>
      <dgm:spPr/>
    </dgm:pt>
    <dgm:pt modelId="{D3D72AA6-233D-45CE-898B-8A9FB9CDC6FF}" type="pres">
      <dgm:prSet presAssocID="{B55C5F7C-305E-4884-8FEA-8A312A0EF005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obot"/>
        </a:ext>
      </dgm:extLst>
    </dgm:pt>
    <dgm:pt modelId="{8E4656D2-0AC4-44B0-A21A-3218C8F319C4}" type="pres">
      <dgm:prSet presAssocID="{B55C5F7C-305E-4884-8FEA-8A312A0EF005}" presName="spaceRect" presStyleCnt="0"/>
      <dgm:spPr/>
    </dgm:pt>
    <dgm:pt modelId="{99B3EB94-3232-4709-8449-CDE53C15454E}" type="pres">
      <dgm:prSet presAssocID="{B55C5F7C-305E-4884-8FEA-8A312A0EF005}" presName="parTx" presStyleLbl="revTx" presStyleIdx="0" presStyleCnt="4">
        <dgm:presLayoutVars>
          <dgm:chMax val="0"/>
          <dgm:chPref val="0"/>
        </dgm:presLayoutVars>
      </dgm:prSet>
      <dgm:spPr/>
    </dgm:pt>
    <dgm:pt modelId="{AEB5FE1B-CEA9-4E62-AE11-180DA982CBF0}" type="pres">
      <dgm:prSet presAssocID="{6919600E-58B8-4934-88D6-97A8748177B2}" presName="sibTrans" presStyleCnt="0"/>
      <dgm:spPr/>
    </dgm:pt>
    <dgm:pt modelId="{7F95D042-28CC-434D-B4E6-68A49ADF43CB}" type="pres">
      <dgm:prSet presAssocID="{ACE9FD4A-03FF-456C-9935-E278E0CE76D4}" presName="compNode" presStyleCnt="0"/>
      <dgm:spPr/>
    </dgm:pt>
    <dgm:pt modelId="{458B7729-8443-495D-965C-CA9F0368BEAC}" type="pres">
      <dgm:prSet presAssocID="{ACE9FD4A-03FF-456C-9935-E278E0CE76D4}" presName="bgRect" presStyleLbl="bgShp" presStyleIdx="1" presStyleCnt="4"/>
      <dgm:spPr/>
    </dgm:pt>
    <dgm:pt modelId="{5EBD34ED-0711-418C-9743-83CEF15A742A}" type="pres">
      <dgm:prSet presAssocID="{ACE9FD4A-03FF-456C-9935-E278E0CE76D4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8D312DB9-AAD1-48C7-85F0-56A211C13270}" type="pres">
      <dgm:prSet presAssocID="{ACE9FD4A-03FF-456C-9935-E278E0CE76D4}" presName="spaceRect" presStyleCnt="0"/>
      <dgm:spPr/>
    </dgm:pt>
    <dgm:pt modelId="{843AEAB3-3E4F-4E8E-B4CE-B0703D404E97}" type="pres">
      <dgm:prSet presAssocID="{ACE9FD4A-03FF-456C-9935-E278E0CE76D4}" presName="parTx" presStyleLbl="revTx" presStyleIdx="1" presStyleCnt="4">
        <dgm:presLayoutVars>
          <dgm:chMax val="0"/>
          <dgm:chPref val="0"/>
        </dgm:presLayoutVars>
      </dgm:prSet>
      <dgm:spPr/>
    </dgm:pt>
    <dgm:pt modelId="{4CDC41E3-29E1-4EE2-97F3-1F044C576EEE}" type="pres">
      <dgm:prSet presAssocID="{206212AD-24DD-4D66-A9F3-20DB19C9199F}" presName="sibTrans" presStyleCnt="0"/>
      <dgm:spPr/>
    </dgm:pt>
    <dgm:pt modelId="{2EBE45F9-8C57-4374-A9D8-147009887273}" type="pres">
      <dgm:prSet presAssocID="{17D3EF0C-E164-4067-B468-1A941F3E4B73}" presName="compNode" presStyleCnt="0"/>
      <dgm:spPr/>
    </dgm:pt>
    <dgm:pt modelId="{4CC6E982-41E7-4A05-B619-34B0004232A5}" type="pres">
      <dgm:prSet presAssocID="{17D3EF0C-E164-4067-B468-1A941F3E4B73}" presName="bgRect" presStyleLbl="bgShp" presStyleIdx="2" presStyleCnt="4"/>
      <dgm:spPr/>
    </dgm:pt>
    <dgm:pt modelId="{DC89015D-943B-4647-B84E-FD86F0DF26E1}" type="pres">
      <dgm:prSet presAssocID="{17D3EF0C-E164-4067-B468-1A941F3E4B73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epeat"/>
        </a:ext>
      </dgm:extLst>
    </dgm:pt>
    <dgm:pt modelId="{3F473A2A-D990-4E39-B665-9CB4907EDC64}" type="pres">
      <dgm:prSet presAssocID="{17D3EF0C-E164-4067-B468-1A941F3E4B73}" presName="spaceRect" presStyleCnt="0"/>
      <dgm:spPr/>
    </dgm:pt>
    <dgm:pt modelId="{4E240BC7-2100-4DE0-BC1E-5333DF478602}" type="pres">
      <dgm:prSet presAssocID="{17D3EF0C-E164-4067-B468-1A941F3E4B73}" presName="parTx" presStyleLbl="revTx" presStyleIdx="2" presStyleCnt="4">
        <dgm:presLayoutVars>
          <dgm:chMax val="0"/>
          <dgm:chPref val="0"/>
        </dgm:presLayoutVars>
      </dgm:prSet>
      <dgm:spPr/>
    </dgm:pt>
    <dgm:pt modelId="{707A2BC6-D806-450C-8763-7B482A4546E6}" type="pres">
      <dgm:prSet presAssocID="{34B41E4C-3458-47FE-BE8F-53CE451D2961}" presName="sibTrans" presStyleCnt="0"/>
      <dgm:spPr/>
    </dgm:pt>
    <dgm:pt modelId="{11EB0D01-8322-4DC9-B270-753E2EC0FFB1}" type="pres">
      <dgm:prSet presAssocID="{8CB8E91A-0828-4137-AB32-3CBD1E76B9B3}" presName="compNode" presStyleCnt="0"/>
      <dgm:spPr/>
    </dgm:pt>
    <dgm:pt modelId="{0511CCD3-CDF8-4D29-ABAE-2B8FCADFCE19}" type="pres">
      <dgm:prSet presAssocID="{8CB8E91A-0828-4137-AB32-3CBD1E76B9B3}" presName="bgRect" presStyleLbl="bgShp" presStyleIdx="3" presStyleCnt="4"/>
      <dgm:spPr/>
    </dgm:pt>
    <dgm:pt modelId="{8B64B3B0-DF43-465D-A092-3EA3021D6679}" type="pres">
      <dgm:prSet presAssocID="{8CB8E91A-0828-4137-AB32-3CBD1E76B9B3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7BFDF372-403B-4203-836D-B59A084F31AE}" type="pres">
      <dgm:prSet presAssocID="{8CB8E91A-0828-4137-AB32-3CBD1E76B9B3}" presName="spaceRect" presStyleCnt="0"/>
      <dgm:spPr/>
    </dgm:pt>
    <dgm:pt modelId="{8217719F-152C-49D7-82A8-3E26360C22CC}" type="pres">
      <dgm:prSet presAssocID="{8CB8E91A-0828-4137-AB32-3CBD1E76B9B3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7F16AC1E-7F81-4BF2-A8AA-C327EFCCE75C}" srcId="{F106705F-42AF-4E4B-8FEA-224EE455329C}" destId="{8CB8E91A-0828-4137-AB32-3CBD1E76B9B3}" srcOrd="3" destOrd="0" parTransId="{756C0951-2591-4DDF-8FA7-57D2EBC773E4}" sibTransId="{8777D07F-9C37-4949-898D-4E61E7507315}"/>
    <dgm:cxn modelId="{65092B2B-0CA9-4DB2-81DF-1F0131A6F4EB}" srcId="{F106705F-42AF-4E4B-8FEA-224EE455329C}" destId="{ACE9FD4A-03FF-456C-9935-E278E0CE76D4}" srcOrd="1" destOrd="0" parTransId="{1AEDFA9C-5986-4C1C-B4E1-58D92851BC4F}" sibTransId="{206212AD-24DD-4D66-A9F3-20DB19C9199F}"/>
    <dgm:cxn modelId="{DC746948-9418-43CD-A4E0-C881A1E78CF3}" type="presOf" srcId="{8CB8E91A-0828-4137-AB32-3CBD1E76B9B3}" destId="{8217719F-152C-49D7-82A8-3E26360C22CC}" srcOrd="0" destOrd="0" presId="urn:microsoft.com/office/officeart/2018/2/layout/IconVerticalSolidList"/>
    <dgm:cxn modelId="{C0B20C58-F886-4D7F-A2FF-F22392F09263}" type="presOf" srcId="{17D3EF0C-E164-4067-B468-1A941F3E4B73}" destId="{4E240BC7-2100-4DE0-BC1E-5333DF478602}" srcOrd="0" destOrd="0" presId="urn:microsoft.com/office/officeart/2018/2/layout/IconVerticalSolidList"/>
    <dgm:cxn modelId="{BA749CA7-3CB4-45B4-BB68-97A3F1C40B21}" type="presOf" srcId="{B55C5F7C-305E-4884-8FEA-8A312A0EF005}" destId="{99B3EB94-3232-4709-8449-CDE53C15454E}" srcOrd="0" destOrd="0" presId="urn:microsoft.com/office/officeart/2018/2/layout/IconVerticalSolidList"/>
    <dgm:cxn modelId="{846D2AAF-CDBC-4EBA-BACB-1DEC4A8D6D16}" type="presOf" srcId="{ACE9FD4A-03FF-456C-9935-E278E0CE76D4}" destId="{843AEAB3-3E4F-4E8E-B4CE-B0703D404E97}" srcOrd="0" destOrd="0" presId="urn:microsoft.com/office/officeart/2018/2/layout/IconVerticalSolidList"/>
    <dgm:cxn modelId="{931354E0-D05D-49D3-B8CD-10BE37A1E3B0}" srcId="{F106705F-42AF-4E4B-8FEA-224EE455329C}" destId="{17D3EF0C-E164-4067-B468-1A941F3E4B73}" srcOrd="2" destOrd="0" parTransId="{CCCBCAF5-2144-4038-B77D-3E7E83DCEF51}" sibTransId="{34B41E4C-3458-47FE-BE8F-53CE451D2961}"/>
    <dgm:cxn modelId="{9E9C7DE6-3E9F-4F78-9580-C771B6CBD6C2}" srcId="{F106705F-42AF-4E4B-8FEA-224EE455329C}" destId="{B55C5F7C-305E-4884-8FEA-8A312A0EF005}" srcOrd="0" destOrd="0" parTransId="{48818864-B212-4EED-8B89-7933E22A7682}" sibTransId="{6919600E-58B8-4934-88D6-97A8748177B2}"/>
    <dgm:cxn modelId="{E3FC55E8-92FC-43C5-A898-6D5C917FB488}" type="presOf" srcId="{F106705F-42AF-4E4B-8FEA-224EE455329C}" destId="{F0B0AAEB-6A9F-45E5-95EE-62EE8C274C33}" srcOrd="0" destOrd="0" presId="urn:microsoft.com/office/officeart/2018/2/layout/IconVerticalSolidList"/>
    <dgm:cxn modelId="{52F20F7F-272A-445A-8215-9EEC4E28A4C7}" type="presParOf" srcId="{F0B0AAEB-6A9F-45E5-95EE-62EE8C274C33}" destId="{1959C049-1507-4DF7-AEF9-05C183B1661C}" srcOrd="0" destOrd="0" presId="urn:microsoft.com/office/officeart/2018/2/layout/IconVerticalSolidList"/>
    <dgm:cxn modelId="{B6C29958-3F97-41A8-A42E-F0F1C1D0D5D3}" type="presParOf" srcId="{1959C049-1507-4DF7-AEF9-05C183B1661C}" destId="{07464AB7-2206-4D77-8361-814CE94F8ACF}" srcOrd="0" destOrd="0" presId="urn:microsoft.com/office/officeart/2018/2/layout/IconVerticalSolidList"/>
    <dgm:cxn modelId="{7D96892C-3FFC-4731-A6AA-0F5ACFFDC9BA}" type="presParOf" srcId="{1959C049-1507-4DF7-AEF9-05C183B1661C}" destId="{D3D72AA6-233D-45CE-898B-8A9FB9CDC6FF}" srcOrd="1" destOrd="0" presId="urn:microsoft.com/office/officeart/2018/2/layout/IconVerticalSolidList"/>
    <dgm:cxn modelId="{95C0616F-191B-4086-A8BD-309EFE882E0B}" type="presParOf" srcId="{1959C049-1507-4DF7-AEF9-05C183B1661C}" destId="{8E4656D2-0AC4-44B0-A21A-3218C8F319C4}" srcOrd="2" destOrd="0" presId="urn:microsoft.com/office/officeart/2018/2/layout/IconVerticalSolidList"/>
    <dgm:cxn modelId="{ADC07B43-A772-4308-AF99-C6AEE7478EDC}" type="presParOf" srcId="{1959C049-1507-4DF7-AEF9-05C183B1661C}" destId="{99B3EB94-3232-4709-8449-CDE53C15454E}" srcOrd="3" destOrd="0" presId="urn:microsoft.com/office/officeart/2018/2/layout/IconVerticalSolidList"/>
    <dgm:cxn modelId="{69D86576-CB4F-4BB3-9771-3251E4601A8D}" type="presParOf" srcId="{F0B0AAEB-6A9F-45E5-95EE-62EE8C274C33}" destId="{AEB5FE1B-CEA9-4E62-AE11-180DA982CBF0}" srcOrd="1" destOrd="0" presId="urn:microsoft.com/office/officeart/2018/2/layout/IconVerticalSolidList"/>
    <dgm:cxn modelId="{362F6F3E-45C0-4DB5-B9D7-FC69ADA74B26}" type="presParOf" srcId="{F0B0AAEB-6A9F-45E5-95EE-62EE8C274C33}" destId="{7F95D042-28CC-434D-B4E6-68A49ADF43CB}" srcOrd="2" destOrd="0" presId="urn:microsoft.com/office/officeart/2018/2/layout/IconVerticalSolidList"/>
    <dgm:cxn modelId="{4DA5B79E-32DD-490D-AD2E-7031CB47C171}" type="presParOf" srcId="{7F95D042-28CC-434D-B4E6-68A49ADF43CB}" destId="{458B7729-8443-495D-965C-CA9F0368BEAC}" srcOrd="0" destOrd="0" presId="urn:microsoft.com/office/officeart/2018/2/layout/IconVerticalSolidList"/>
    <dgm:cxn modelId="{290EABE7-CA2D-4E01-927D-28E9CEF03260}" type="presParOf" srcId="{7F95D042-28CC-434D-B4E6-68A49ADF43CB}" destId="{5EBD34ED-0711-418C-9743-83CEF15A742A}" srcOrd="1" destOrd="0" presId="urn:microsoft.com/office/officeart/2018/2/layout/IconVerticalSolidList"/>
    <dgm:cxn modelId="{086B783E-2545-490C-8DFB-CC6E03477A0E}" type="presParOf" srcId="{7F95D042-28CC-434D-B4E6-68A49ADF43CB}" destId="{8D312DB9-AAD1-48C7-85F0-56A211C13270}" srcOrd="2" destOrd="0" presId="urn:microsoft.com/office/officeart/2018/2/layout/IconVerticalSolidList"/>
    <dgm:cxn modelId="{189F3C73-D0CF-40DF-9580-729828DD9A39}" type="presParOf" srcId="{7F95D042-28CC-434D-B4E6-68A49ADF43CB}" destId="{843AEAB3-3E4F-4E8E-B4CE-B0703D404E97}" srcOrd="3" destOrd="0" presId="urn:microsoft.com/office/officeart/2018/2/layout/IconVerticalSolidList"/>
    <dgm:cxn modelId="{48512103-E76D-4154-9B5E-9855A8AC7413}" type="presParOf" srcId="{F0B0AAEB-6A9F-45E5-95EE-62EE8C274C33}" destId="{4CDC41E3-29E1-4EE2-97F3-1F044C576EEE}" srcOrd="3" destOrd="0" presId="urn:microsoft.com/office/officeart/2018/2/layout/IconVerticalSolidList"/>
    <dgm:cxn modelId="{0EA33201-AE35-4BA3-9ABE-BEF9B34AB817}" type="presParOf" srcId="{F0B0AAEB-6A9F-45E5-95EE-62EE8C274C33}" destId="{2EBE45F9-8C57-4374-A9D8-147009887273}" srcOrd="4" destOrd="0" presId="urn:microsoft.com/office/officeart/2018/2/layout/IconVerticalSolidList"/>
    <dgm:cxn modelId="{89B033F4-D325-4326-9731-7BE75C80A670}" type="presParOf" srcId="{2EBE45F9-8C57-4374-A9D8-147009887273}" destId="{4CC6E982-41E7-4A05-B619-34B0004232A5}" srcOrd="0" destOrd="0" presId="urn:microsoft.com/office/officeart/2018/2/layout/IconVerticalSolidList"/>
    <dgm:cxn modelId="{453A6905-0B4F-4573-81F7-F40869CC34B5}" type="presParOf" srcId="{2EBE45F9-8C57-4374-A9D8-147009887273}" destId="{DC89015D-943B-4647-B84E-FD86F0DF26E1}" srcOrd="1" destOrd="0" presId="urn:microsoft.com/office/officeart/2018/2/layout/IconVerticalSolidList"/>
    <dgm:cxn modelId="{D0A79DAA-0150-43E8-BA51-FE8AF106CA09}" type="presParOf" srcId="{2EBE45F9-8C57-4374-A9D8-147009887273}" destId="{3F473A2A-D990-4E39-B665-9CB4907EDC64}" srcOrd="2" destOrd="0" presId="urn:microsoft.com/office/officeart/2018/2/layout/IconVerticalSolidList"/>
    <dgm:cxn modelId="{6691BBDF-5DEB-4088-9B4E-C2D37E37211A}" type="presParOf" srcId="{2EBE45F9-8C57-4374-A9D8-147009887273}" destId="{4E240BC7-2100-4DE0-BC1E-5333DF478602}" srcOrd="3" destOrd="0" presId="urn:microsoft.com/office/officeart/2018/2/layout/IconVerticalSolidList"/>
    <dgm:cxn modelId="{ABF52706-4C98-4950-B4BC-DEE37FAD9088}" type="presParOf" srcId="{F0B0AAEB-6A9F-45E5-95EE-62EE8C274C33}" destId="{707A2BC6-D806-450C-8763-7B482A4546E6}" srcOrd="5" destOrd="0" presId="urn:microsoft.com/office/officeart/2018/2/layout/IconVerticalSolidList"/>
    <dgm:cxn modelId="{887DA223-AB24-44A3-B78D-72CCE94B40BF}" type="presParOf" srcId="{F0B0AAEB-6A9F-45E5-95EE-62EE8C274C33}" destId="{11EB0D01-8322-4DC9-B270-753E2EC0FFB1}" srcOrd="6" destOrd="0" presId="urn:microsoft.com/office/officeart/2018/2/layout/IconVerticalSolidList"/>
    <dgm:cxn modelId="{5DE39FE6-C9B8-4E3C-B363-23B4060411E3}" type="presParOf" srcId="{11EB0D01-8322-4DC9-B270-753E2EC0FFB1}" destId="{0511CCD3-CDF8-4D29-ABAE-2B8FCADFCE19}" srcOrd="0" destOrd="0" presId="urn:microsoft.com/office/officeart/2018/2/layout/IconVerticalSolidList"/>
    <dgm:cxn modelId="{0312114F-831D-40FE-B972-2F3078EFEF86}" type="presParOf" srcId="{11EB0D01-8322-4DC9-B270-753E2EC0FFB1}" destId="{8B64B3B0-DF43-465D-A092-3EA3021D6679}" srcOrd="1" destOrd="0" presId="urn:microsoft.com/office/officeart/2018/2/layout/IconVerticalSolidList"/>
    <dgm:cxn modelId="{EE43008C-6F09-41CD-97B9-43CB749E64BA}" type="presParOf" srcId="{11EB0D01-8322-4DC9-B270-753E2EC0FFB1}" destId="{7BFDF372-403B-4203-836D-B59A084F31AE}" srcOrd="2" destOrd="0" presId="urn:microsoft.com/office/officeart/2018/2/layout/IconVerticalSolidList"/>
    <dgm:cxn modelId="{16C430DC-5B03-4DC3-82B0-49BD82A989E0}" type="presParOf" srcId="{11EB0D01-8322-4DC9-B270-753E2EC0FFB1}" destId="{8217719F-152C-49D7-82A8-3E26360C22CC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8990698-0F45-4308-A25F-F6CB62A1FA2C}" type="doc">
      <dgm:prSet loTypeId="urn:microsoft.com/office/officeart/2005/8/layout/process4" loCatId="process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5F1B7705-88A3-45A1-BD6C-3BDEBC2298B8}">
      <dgm:prSet/>
      <dgm:spPr/>
      <dgm:t>
        <a:bodyPr/>
        <a:lstStyle/>
        <a:p>
          <a:r>
            <a:rPr lang="en-US"/>
            <a:t>Organizations using DevOps report:</a:t>
          </a:r>
        </a:p>
      </dgm:t>
    </dgm:pt>
    <dgm:pt modelId="{280FFA0F-9FED-4334-B032-B5CAB76AF595}" type="parTrans" cxnId="{A1F1A631-D9E2-4F1F-9710-EEA36C162C34}">
      <dgm:prSet/>
      <dgm:spPr/>
      <dgm:t>
        <a:bodyPr/>
        <a:lstStyle/>
        <a:p>
          <a:endParaRPr lang="en-US"/>
        </a:p>
      </dgm:t>
    </dgm:pt>
    <dgm:pt modelId="{3D976275-15E2-4E45-83A0-7E3D4279A742}" type="sibTrans" cxnId="{A1F1A631-D9E2-4F1F-9710-EEA36C162C34}">
      <dgm:prSet/>
      <dgm:spPr/>
      <dgm:t>
        <a:bodyPr/>
        <a:lstStyle/>
        <a:p>
          <a:endParaRPr lang="en-US"/>
        </a:p>
      </dgm:t>
    </dgm:pt>
    <dgm:pt modelId="{2D21121F-4FE3-42A8-8033-A9638D91A968}">
      <dgm:prSet/>
      <dgm:spPr/>
      <dgm:t>
        <a:bodyPr/>
        <a:lstStyle/>
        <a:p>
          <a:r>
            <a:rPr lang="en-US"/>
            <a:t>46x more frequent code deployments</a:t>
          </a:r>
        </a:p>
      </dgm:t>
    </dgm:pt>
    <dgm:pt modelId="{AE8D7CFB-FB01-4F40-A67E-07C318FA7615}" type="parTrans" cxnId="{563DB3ED-2312-494B-89AC-88C688094A3A}">
      <dgm:prSet/>
      <dgm:spPr/>
      <dgm:t>
        <a:bodyPr/>
        <a:lstStyle/>
        <a:p>
          <a:endParaRPr lang="en-US"/>
        </a:p>
      </dgm:t>
    </dgm:pt>
    <dgm:pt modelId="{2F7E29C7-5E48-4F7B-8537-422EAA7DCF07}" type="sibTrans" cxnId="{563DB3ED-2312-494B-89AC-88C688094A3A}">
      <dgm:prSet/>
      <dgm:spPr/>
      <dgm:t>
        <a:bodyPr/>
        <a:lstStyle/>
        <a:p>
          <a:endParaRPr lang="en-US"/>
        </a:p>
      </dgm:t>
    </dgm:pt>
    <dgm:pt modelId="{B21BF134-22D8-4AC8-9AC5-6A59DB493AE7}">
      <dgm:prSet/>
      <dgm:spPr/>
      <dgm:t>
        <a:bodyPr/>
        <a:lstStyle/>
        <a:p>
          <a:r>
            <a:rPr lang="en-US"/>
            <a:t>440x faster lead time from commit to deploy</a:t>
          </a:r>
        </a:p>
      </dgm:t>
    </dgm:pt>
    <dgm:pt modelId="{7168D06C-8EAB-4883-8E7B-33F60C79D9FC}" type="parTrans" cxnId="{96BE97C8-A6E8-4F79-A5D0-30360B8DEC0E}">
      <dgm:prSet/>
      <dgm:spPr/>
      <dgm:t>
        <a:bodyPr/>
        <a:lstStyle/>
        <a:p>
          <a:endParaRPr lang="en-US"/>
        </a:p>
      </dgm:t>
    </dgm:pt>
    <dgm:pt modelId="{978B55FA-6C61-4664-A0C2-95710292C919}" type="sibTrans" cxnId="{96BE97C8-A6E8-4F79-A5D0-30360B8DEC0E}">
      <dgm:prSet/>
      <dgm:spPr/>
      <dgm:t>
        <a:bodyPr/>
        <a:lstStyle/>
        <a:p>
          <a:endParaRPr lang="en-US"/>
        </a:p>
      </dgm:t>
    </dgm:pt>
    <dgm:pt modelId="{CAD0A5FC-5A4A-4638-B9D2-349CC5BAFA78}">
      <dgm:prSet/>
      <dgm:spPr/>
      <dgm:t>
        <a:bodyPr/>
        <a:lstStyle/>
        <a:p>
          <a:r>
            <a:rPr lang="en-US"/>
            <a:t>96x faster mean time to recovery</a:t>
          </a:r>
        </a:p>
      </dgm:t>
    </dgm:pt>
    <dgm:pt modelId="{F526A102-BBC5-472D-8B6A-AAFF68648838}" type="parTrans" cxnId="{72773D77-A557-46E8-8E29-F44CA922009F}">
      <dgm:prSet/>
      <dgm:spPr/>
      <dgm:t>
        <a:bodyPr/>
        <a:lstStyle/>
        <a:p>
          <a:endParaRPr lang="en-US"/>
        </a:p>
      </dgm:t>
    </dgm:pt>
    <dgm:pt modelId="{4A47B7D7-2681-491F-A01F-8EEB0F5EB480}" type="sibTrans" cxnId="{72773D77-A557-46E8-8E29-F44CA922009F}">
      <dgm:prSet/>
      <dgm:spPr/>
      <dgm:t>
        <a:bodyPr/>
        <a:lstStyle/>
        <a:p>
          <a:endParaRPr lang="en-US"/>
        </a:p>
      </dgm:t>
    </dgm:pt>
    <dgm:pt modelId="{B0EF32FA-A260-4EE4-8732-25C808972904}">
      <dgm:prSet/>
      <dgm:spPr/>
      <dgm:t>
        <a:bodyPr/>
        <a:lstStyle/>
        <a:p>
          <a:r>
            <a:rPr lang="en-US"/>
            <a:t>Source: 2021 State of DevOps Report (Google Cloud)</a:t>
          </a:r>
        </a:p>
      </dgm:t>
    </dgm:pt>
    <dgm:pt modelId="{FF4643AD-7469-4DAF-B46D-4EB5922A1A7F}" type="parTrans" cxnId="{E6A0B69C-02D0-4C8A-9E48-18D0888BF956}">
      <dgm:prSet/>
      <dgm:spPr/>
      <dgm:t>
        <a:bodyPr/>
        <a:lstStyle/>
        <a:p>
          <a:endParaRPr lang="en-US"/>
        </a:p>
      </dgm:t>
    </dgm:pt>
    <dgm:pt modelId="{11D1951A-5292-4362-8141-EEDBA1B0A59F}" type="sibTrans" cxnId="{E6A0B69C-02D0-4C8A-9E48-18D0888BF956}">
      <dgm:prSet/>
      <dgm:spPr/>
      <dgm:t>
        <a:bodyPr/>
        <a:lstStyle/>
        <a:p>
          <a:endParaRPr lang="en-US"/>
        </a:p>
      </dgm:t>
    </dgm:pt>
    <dgm:pt modelId="{C02FB4F2-CA44-41A5-8890-FE634418D2F6}" type="pres">
      <dgm:prSet presAssocID="{18990698-0F45-4308-A25F-F6CB62A1FA2C}" presName="Name0" presStyleCnt="0">
        <dgm:presLayoutVars>
          <dgm:dir/>
          <dgm:animLvl val="lvl"/>
          <dgm:resizeHandles val="exact"/>
        </dgm:presLayoutVars>
      </dgm:prSet>
      <dgm:spPr/>
    </dgm:pt>
    <dgm:pt modelId="{3DC0237C-3B5D-4581-96D5-AFE4E671109C}" type="pres">
      <dgm:prSet presAssocID="{B0EF32FA-A260-4EE4-8732-25C808972904}" presName="boxAndChildren" presStyleCnt="0"/>
      <dgm:spPr/>
    </dgm:pt>
    <dgm:pt modelId="{338C141E-161A-4004-AAA7-B7B52E3B9332}" type="pres">
      <dgm:prSet presAssocID="{B0EF32FA-A260-4EE4-8732-25C808972904}" presName="parentTextBox" presStyleLbl="node1" presStyleIdx="0" presStyleCnt="2"/>
      <dgm:spPr/>
    </dgm:pt>
    <dgm:pt modelId="{883DADB9-3ED9-45FB-9B9C-10C703269BD8}" type="pres">
      <dgm:prSet presAssocID="{3D976275-15E2-4E45-83A0-7E3D4279A742}" presName="sp" presStyleCnt="0"/>
      <dgm:spPr/>
    </dgm:pt>
    <dgm:pt modelId="{FBE801AE-91D0-4B62-A587-ECE128E52C7C}" type="pres">
      <dgm:prSet presAssocID="{5F1B7705-88A3-45A1-BD6C-3BDEBC2298B8}" presName="arrowAndChildren" presStyleCnt="0"/>
      <dgm:spPr/>
    </dgm:pt>
    <dgm:pt modelId="{51F0EB2A-6BAC-434A-944A-84766738F37F}" type="pres">
      <dgm:prSet presAssocID="{5F1B7705-88A3-45A1-BD6C-3BDEBC2298B8}" presName="parentTextArrow" presStyleLbl="node1" presStyleIdx="0" presStyleCnt="2"/>
      <dgm:spPr/>
    </dgm:pt>
    <dgm:pt modelId="{D59628B0-28EB-40EB-9AC3-47DDC92BEFED}" type="pres">
      <dgm:prSet presAssocID="{5F1B7705-88A3-45A1-BD6C-3BDEBC2298B8}" presName="arrow" presStyleLbl="node1" presStyleIdx="1" presStyleCnt="2"/>
      <dgm:spPr/>
    </dgm:pt>
    <dgm:pt modelId="{F2D3FD35-4826-4973-846C-36BF8A33F5FF}" type="pres">
      <dgm:prSet presAssocID="{5F1B7705-88A3-45A1-BD6C-3BDEBC2298B8}" presName="descendantArrow" presStyleCnt="0"/>
      <dgm:spPr/>
    </dgm:pt>
    <dgm:pt modelId="{AC9C3CA1-FFCF-4042-BFAE-CA5D1740B978}" type="pres">
      <dgm:prSet presAssocID="{2D21121F-4FE3-42A8-8033-A9638D91A968}" presName="childTextArrow" presStyleLbl="fgAccFollowNode1" presStyleIdx="0" presStyleCnt="3">
        <dgm:presLayoutVars>
          <dgm:bulletEnabled val="1"/>
        </dgm:presLayoutVars>
      </dgm:prSet>
      <dgm:spPr/>
    </dgm:pt>
    <dgm:pt modelId="{2579E082-3069-45A7-B746-AAD2DB03ADB2}" type="pres">
      <dgm:prSet presAssocID="{B21BF134-22D8-4AC8-9AC5-6A59DB493AE7}" presName="childTextArrow" presStyleLbl="fgAccFollowNode1" presStyleIdx="1" presStyleCnt="3">
        <dgm:presLayoutVars>
          <dgm:bulletEnabled val="1"/>
        </dgm:presLayoutVars>
      </dgm:prSet>
      <dgm:spPr/>
    </dgm:pt>
    <dgm:pt modelId="{F5BBCDA1-015D-4DBE-9D58-FE4DE5F7C4AB}" type="pres">
      <dgm:prSet presAssocID="{CAD0A5FC-5A4A-4638-B9D2-349CC5BAFA78}" presName="childTextArrow" presStyleLbl="fgAccFollowNode1" presStyleIdx="2" presStyleCnt="3">
        <dgm:presLayoutVars>
          <dgm:bulletEnabled val="1"/>
        </dgm:presLayoutVars>
      </dgm:prSet>
      <dgm:spPr/>
    </dgm:pt>
  </dgm:ptLst>
  <dgm:cxnLst>
    <dgm:cxn modelId="{4335D32A-D76F-4EB2-B344-8E9D4A718CBC}" type="presOf" srcId="{5F1B7705-88A3-45A1-BD6C-3BDEBC2298B8}" destId="{D59628B0-28EB-40EB-9AC3-47DDC92BEFED}" srcOrd="1" destOrd="0" presId="urn:microsoft.com/office/officeart/2005/8/layout/process4"/>
    <dgm:cxn modelId="{A1F1A631-D9E2-4F1F-9710-EEA36C162C34}" srcId="{18990698-0F45-4308-A25F-F6CB62A1FA2C}" destId="{5F1B7705-88A3-45A1-BD6C-3BDEBC2298B8}" srcOrd="0" destOrd="0" parTransId="{280FFA0F-9FED-4334-B032-B5CAB76AF595}" sibTransId="{3D976275-15E2-4E45-83A0-7E3D4279A742}"/>
    <dgm:cxn modelId="{DC72EE3A-9E2C-493C-8E02-72600A954369}" type="presOf" srcId="{5F1B7705-88A3-45A1-BD6C-3BDEBC2298B8}" destId="{51F0EB2A-6BAC-434A-944A-84766738F37F}" srcOrd="0" destOrd="0" presId="urn:microsoft.com/office/officeart/2005/8/layout/process4"/>
    <dgm:cxn modelId="{E8CB3A45-D243-434D-B0D1-2E21FD992E9C}" type="presOf" srcId="{B21BF134-22D8-4AC8-9AC5-6A59DB493AE7}" destId="{2579E082-3069-45A7-B746-AAD2DB03ADB2}" srcOrd="0" destOrd="0" presId="urn:microsoft.com/office/officeart/2005/8/layout/process4"/>
    <dgm:cxn modelId="{72773D77-A557-46E8-8E29-F44CA922009F}" srcId="{5F1B7705-88A3-45A1-BD6C-3BDEBC2298B8}" destId="{CAD0A5FC-5A4A-4638-B9D2-349CC5BAFA78}" srcOrd="2" destOrd="0" parTransId="{F526A102-BBC5-472D-8B6A-AAFF68648838}" sibTransId="{4A47B7D7-2681-491F-A01F-8EEB0F5EB480}"/>
    <dgm:cxn modelId="{E6A0B69C-02D0-4C8A-9E48-18D0888BF956}" srcId="{18990698-0F45-4308-A25F-F6CB62A1FA2C}" destId="{B0EF32FA-A260-4EE4-8732-25C808972904}" srcOrd="1" destOrd="0" parTransId="{FF4643AD-7469-4DAF-B46D-4EB5922A1A7F}" sibTransId="{11D1951A-5292-4362-8141-EEDBA1B0A59F}"/>
    <dgm:cxn modelId="{D9C8D49E-1158-4E2B-8815-35C273A3EE71}" type="presOf" srcId="{2D21121F-4FE3-42A8-8033-A9638D91A968}" destId="{AC9C3CA1-FFCF-4042-BFAE-CA5D1740B978}" srcOrd="0" destOrd="0" presId="urn:microsoft.com/office/officeart/2005/8/layout/process4"/>
    <dgm:cxn modelId="{96BE97C8-A6E8-4F79-A5D0-30360B8DEC0E}" srcId="{5F1B7705-88A3-45A1-BD6C-3BDEBC2298B8}" destId="{B21BF134-22D8-4AC8-9AC5-6A59DB493AE7}" srcOrd="1" destOrd="0" parTransId="{7168D06C-8EAB-4883-8E7B-33F60C79D9FC}" sibTransId="{978B55FA-6C61-4664-A0C2-95710292C919}"/>
    <dgm:cxn modelId="{9FE180D4-587B-4873-8373-0E273779B9F2}" type="presOf" srcId="{B0EF32FA-A260-4EE4-8732-25C808972904}" destId="{338C141E-161A-4004-AAA7-B7B52E3B9332}" srcOrd="0" destOrd="0" presId="urn:microsoft.com/office/officeart/2005/8/layout/process4"/>
    <dgm:cxn modelId="{428583E0-AE2F-466C-BF82-0E102BC11678}" type="presOf" srcId="{CAD0A5FC-5A4A-4638-B9D2-349CC5BAFA78}" destId="{F5BBCDA1-015D-4DBE-9D58-FE4DE5F7C4AB}" srcOrd="0" destOrd="0" presId="urn:microsoft.com/office/officeart/2005/8/layout/process4"/>
    <dgm:cxn modelId="{563DB3ED-2312-494B-89AC-88C688094A3A}" srcId="{5F1B7705-88A3-45A1-BD6C-3BDEBC2298B8}" destId="{2D21121F-4FE3-42A8-8033-A9638D91A968}" srcOrd="0" destOrd="0" parTransId="{AE8D7CFB-FB01-4F40-A67E-07C318FA7615}" sibTransId="{2F7E29C7-5E48-4F7B-8537-422EAA7DCF07}"/>
    <dgm:cxn modelId="{FDF295FB-111E-4877-9507-600E3E249495}" type="presOf" srcId="{18990698-0F45-4308-A25F-F6CB62A1FA2C}" destId="{C02FB4F2-CA44-41A5-8890-FE634418D2F6}" srcOrd="0" destOrd="0" presId="urn:microsoft.com/office/officeart/2005/8/layout/process4"/>
    <dgm:cxn modelId="{3F995547-1A05-4656-99AE-F6D3053B404C}" type="presParOf" srcId="{C02FB4F2-CA44-41A5-8890-FE634418D2F6}" destId="{3DC0237C-3B5D-4581-96D5-AFE4E671109C}" srcOrd="0" destOrd="0" presId="urn:microsoft.com/office/officeart/2005/8/layout/process4"/>
    <dgm:cxn modelId="{19820C27-594A-4F94-9BBB-1C219630B62C}" type="presParOf" srcId="{3DC0237C-3B5D-4581-96D5-AFE4E671109C}" destId="{338C141E-161A-4004-AAA7-B7B52E3B9332}" srcOrd="0" destOrd="0" presId="urn:microsoft.com/office/officeart/2005/8/layout/process4"/>
    <dgm:cxn modelId="{DC0E74F2-4B83-4DDD-B8A1-743993A3F2F2}" type="presParOf" srcId="{C02FB4F2-CA44-41A5-8890-FE634418D2F6}" destId="{883DADB9-3ED9-45FB-9B9C-10C703269BD8}" srcOrd="1" destOrd="0" presId="urn:microsoft.com/office/officeart/2005/8/layout/process4"/>
    <dgm:cxn modelId="{F707A31F-B276-457F-AA4D-E2062491324A}" type="presParOf" srcId="{C02FB4F2-CA44-41A5-8890-FE634418D2F6}" destId="{FBE801AE-91D0-4B62-A587-ECE128E52C7C}" srcOrd="2" destOrd="0" presId="urn:microsoft.com/office/officeart/2005/8/layout/process4"/>
    <dgm:cxn modelId="{7FAD1DA7-DE94-4584-92F8-C5BD0728D95C}" type="presParOf" srcId="{FBE801AE-91D0-4B62-A587-ECE128E52C7C}" destId="{51F0EB2A-6BAC-434A-944A-84766738F37F}" srcOrd="0" destOrd="0" presId="urn:microsoft.com/office/officeart/2005/8/layout/process4"/>
    <dgm:cxn modelId="{189E4038-88BB-4485-B7F2-26D4DC94F45D}" type="presParOf" srcId="{FBE801AE-91D0-4B62-A587-ECE128E52C7C}" destId="{D59628B0-28EB-40EB-9AC3-47DDC92BEFED}" srcOrd="1" destOrd="0" presId="urn:microsoft.com/office/officeart/2005/8/layout/process4"/>
    <dgm:cxn modelId="{C2880EC8-3533-45A3-A070-A2770DDF1F35}" type="presParOf" srcId="{FBE801AE-91D0-4B62-A587-ECE128E52C7C}" destId="{F2D3FD35-4826-4973-846C-36BF8A33F5FF}" srcOrd="2" destOrd="0" presId="urn:microsoft.com/office/officeart/2005/8/layout/process4"/>
    <dgm:cxn modelId="{B41AB344-7C6D-489C-B1DB-216270ECB3C1}" type="presParOf" srcId="{F2D3FD35-4826-4973-846C-36BF8A33F5FF}" destId="{AC9C3CA1-FFCF-4042-BFAE-CA5D1740B978}" srcOrd="0" destOrd="0" presId="urn:microsoft.com/office/officeart/2005/8/layout/process4"/>
    <dgm:cxn modelId="{9FC2F960-2E8F-43BD-85C6-0FDBCC467880}" type="presParOf" srcId="{F2D3FD35-4826-4973-846C-36BF8A33F5FF}" destId="{2579E082-3069-45A7-B746-AAD2DB03ADB2}" srcOrd="1" destOrd="0" presId="urn:microsoft.com/office/officeart/2005/8/layout/process4"/>
    <dgm:cxn modelId="{BC13652F-2D62-4EFF-A6D5-59D75E47A8B1}" type="presParOf" srcId="{F2D3FD35-4826-4973-846C-36BF8A33F5FF}" destId="{F5BBCDA1-015D-4DBE-9D58-FE4DE5F7C4AB}" srcOrd="2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2D70A06-7EB6-4C15-9FD2-073039E1DB31}" type="doc">
      <dgm:prSet loTypeId="urn:microsoft.com/office/officeart/2005/8/layout/process4" loCatId="process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23C299BD-AB58-408E-B6B5-A6BEA8DC3AAB}">
      <dgm:prSet/>
      <dgm:spPr/>
      <dgm:t>
        <a:bodyPr/>
        <a:lstStyle/>
        <a:p>
          <a:r>
            <a:rPr lang="en-US"/>
            <a:t>Optimizing the technology value stream improves agility, speed, and satisfaction</a:t>
          </a:r>
        </a:p>
      </dgm:t>
    </dgm:pt>
    <dgm:pt modelId="{BE7EE160-1FB2-4213-9C83-ACEC4693CFC3}" type="parTrans" cxnId="{814F72B1-7354-42F4-89A3-6C712E42F205}">
      <dgm:prSet/>
      <dgm:spPr/>
      <dgm:t>
        <a:bodyPr/>
        <a:lstStyle/>
        <a:p>
          <a:endParaRPr lang="en-US"/>
        </a:p>
      </dgm:t>
    </dgm:pt>
    <dgm:pt modelId="{9E706F45-C7F6-4CF6-9538-90DE255A08CC}" type="sibTrans" cxnId="{814F72B1-7354-42F4-89A3-6C712E42F205}">
      <dgm:prSet/>
      <dgm:spPr/>
      <dgm:t>
        <a:bodyPr/>
        <a:lstStyle/>
        <a:p>
          <a:endParaRPr lang="en-US"/>
        </a:p>
      </dgm:t>
    </dgm:pt>
    <dgm:pt modelId="{2DA8292A-4484-4FAF-8BA6-08F2599DC0DB}">
      <dgm:prSet/>
      <dgm:spPr/>
      <dgm:t>
        <a:bodyPr/>
        <a:lstStyle/>
        <a:p>
          <a:r>
            <a:rPr lang="en-US"/>
            <a:t>Requires both a cultural shift and technical best practices</a:t>
          </a:r>
        </a:p>
      </dgm:t>
    </dgm:pt>
    <dgm:pt modelId="{7B3BC382-3DAD-464F-81BC-57F2FDE0F8EE}" type="parTrans" cxnId="{279B910A-DC5B-41C5-BA6F-EB145C779B21}">
      <dgm:prSet/>
      <dgm:spPr/>
      <dgm:t>
        <a:bodyPr/>
        <a:lstStyle/>
        <a:p>
          <a:endParaRPr lang="en-US"/>
        </a:p>
      </dgm:t>
    </dgm:pt>
    <dgm:pt modelId="{90C98789-689A-460F-970F-9D6201E45BC1}" type="sibTrans" cxnId="{279B910A-DC5B-41C5-BA6F-EB145C779B21}">
      <dgm:prSet/>
      <dgm:spPr/>
      <dgm:t>
        <a:bodyPr/>
        <a:lstStyle/>
        <a:p>
          <a:endParaRPr lang="en-US"/>
        </a:p>
      </dgm:t>
    </dgm:pt>
    <dgm:pt modelId="{6388B699-D031-4469-8BF3-C3A421B47693}">
      <dgm:prSet/>
      <dgm:spPr/>
      <dgm:t>
        <a:bodyPr/>
        <a:lstStyle/>
        <a:p>
          <a:r>
            <a:rPr lang="en-US"/>
            <a:t>DevOps turns deployment into a competitive advantage</a:t>
          </a:r>
        </a:p>
      </dgm:t>
    </dgm:pt>
    <dgm:pt modelId="{AE0460BE-6A87-43D0-B3EE-990C6AD75574}" type="parTrans" cxnId="{CB23B58C-5559-4064-9AE4-63813B25948B}">
      <dgm:prSet/>
      <dgm:spPr/>
      <dgm:t>
        <a:bodyPr/>
        <a:lstStyle/>
        <a:p>
          <a:endParaRPr lang="en-US"/>
        </a:p>
      </dgm:t>
    </dgm:pt>
    <dgm:pt modelId="{12E2AE31-127C-45E3-8CD0-DF9234E1CA87}" type="sibTrans" cxnId="{CB23B58C-5559-4064-9AE4-63813B25948B}">
      <dgm:prSet/>
      <dgm:spPr/>
      <dgm:t>
        <a:bodyPr/>
        <a:lstStyle/>
        <a:p>
          <a:endParaRPr lang="en-US"/>
        </a:p>
      </dgm:t>
    </dgm:pt>
    <dgm:pt modelId="{C6C95240-1D7E-4A10-8726-605904C7005D}" type="pres">
      <dgm:prSet presAssocID="{B2D70A06-7EB6-4C15-9FD2-073039E1DB31}" presName="Name0" presStyleCnt="0">
        <dgm:presLayoutVars>
          <dgm:dir/>
          <dgm:animLvl val="lvl"/>
          <dgm:resizeHandles val="exact"/>
        </dgm:presLayoutVars>
      </dgm:prSet>
      <dgm:spPr/>
    </dgm:pt>
    <dgm:pt modelId="{3E13B42B-D294-4AF9-8C34-63C45EE40326}" type="pres">
      <dgm:prSet presAssocID="{6388B699-D031-4469-8BF3-C3A421B47693}" presName="boxAndChildren" presStyleCnt="0"/>
      <dgm:spPr/>
    </dgm:pt>
    <dgm:pt modelId="{706E7BEE-F571-4706-897A-1ED30FC2C012}" type="pres">
      <dgm:prSet presAssocID="{6388B699-D031-4469-8BF3-C3A421B47693}" presName="parentTextBox" presStyleLbl="node1" presStyleIdx="0" presStyleCnt="3"/>
      <dgm:spPr/>
    </dgm:pt>
    <dgm:pt modelId="{031BBBEF-3322-4EF9-B198-5D879B820895}" type="pres">
      <dgm:prSet presAssocID="{90C98789-689A-460F-970F-9D6201E45BC1}" presName="sp" presStyleCnt="0"/>
      <dgm:spPr/>
    </dgm:pt>
    <dgm:pt modelId="{F3ED870D-979A-4476-B920-6B3AA4D8375D}" type="pres">
      <dgm:prSet presAssocID="{2DA8292A-4484-4FAF-8BA6-08F2599DC0DB}" presName="arrowAndChildren" presStyleCnt="0"/>
      <dgm:spPr/>
    </dgm:pt>
    <dgm:pt modelId="{3D780091-995F-4D92-92C2-BADDC96EED7D}" type="pres">
      <dgm:prSet presAssocID="{2DA8292A-4484-4FAF-8BA6-08F2599DC0DB}" presName="parentTextArrow" presStyleLbl="node1" presStyleIdx="1" presStyleCnt="3"/>
      <dgm:spPr/>
    </dgm:pt>
    <dgm:pt modelId="{2BA30CAE-3578-4240-A5DF-A44534249557}" type="pres">
      <dgm:prSet presAssocID="{9E706F45-C7F6-4CF6-9538-90DE255A08CC}" presName="sp" presStyleCnt="0"/>
      <dgm:spPr/>
    </dgm:pt>
    <dgm:pt modelId="{E714FF8C-E852-4C6A-B10D-5626CAA707B9}" type="pres">
      <dgm:prSet presAssocID="{23C299BD-AB58-408E-B6B5-A6BEA8DC3AAB}" presName="arrowAndChildren" presStyleCnt="0"/>
      <dgm:spPr/>
    </dgm:pt>
    <dgm:pt modelId="{AA2E2738-0AF3-4FDB-99ED-0B67F450C605}" type="pres">
      <dgm:prSet presAssocID="{23C299BD-AB58-408E-B6B5-A6BEA8DC3AAB}" presName="parentTextArrow" presStyleLbl="node1" presStyleIdx="2" presStyleCnt="3"/>
      <dgm:spPr/>
    </dgm:pt>
  </dgm:ptLst>
  <dgm:cxnLst>
    <dgm:cxn modelId="{279B910A-DC5B-41C5-BA6F-EB145C779B21}" srcId="{B2D70A06-7EB6-4C15-9FD2-073039E1DB31}" destId="{2DA8292A-4484-4FAF-8BA6-08F2599DC0DB}" srcOrd="1" destOrd="0" parTransId="{7B3BC382-3DAD-464F-81BC-57F2FDE0F8EE}" sibTransId="{90C98789-689A-460F-970F-9D6201E45BC1}"/>
    <dgm:cxn modelId="{4B01E50D-CB3D-4908-9D8F-FB33818D0560}" type="presOf" srcId="{23C299BD-AB58-408E-B6B5-A6BEA8DC3AAB}" destId="{AA2E2738-0AF3-4FDB-99ED-0B67F450C605}" srcOrd="0" destOrd="0" presId="urn:microsoft.com/office/officeart/2005/8/layout/process4"/>
    <dgm:cxn modelId="{537F5B6F-F2A2-447B-AA4E-61685BCD1F3F}" type="presOf" srcId="{B2D70A06-7EB6-4C15-9FD2-073039E1DB31}" destId="{C6C95240-1D7E-4A10-8726-605904C7005D}" srcOrd="0" destOrd="0" presId="urn:microsoft.com/office/officeart/2005/8/layout/process4"/>
    <dgm:cxn modelId="{CB23B58C-5559-4064-9AE4-63813B25948B}" srcId="{B2D70A06-7EB6-4C15-9FD2-073039E1DB31}" destId="{6388B699-D031-4469-8BF3-C3A421B47693}" srcOrd="2" destOrd="0" parTransId="{AE0460BE-6A87-43D0-B3EE-990C6AD75574}" sibTransId="{12E2AE31-127C-45E3-8CD0-DF9234E1CA87}"/>
    <dgm:cxn modelId="{814F72B1-7354-42F4-89A3-6C712E42F205}" srcId="{B2D70A06-7EB6-4C15-9FD2-073039E1DB31}" destId="{23C299BD-AB58-408E-B6B5-A6BEA8DC3AAB}" srcOrd="0" destOrd="0" parTransId="{BE7EE160-1FB2-4213-9C83-ACEC4693CFC3}" sibTransId="{9E706F45-C7F6-4CF6-9538-90DE255A08CC}"/>
    <dgm:cxn modelId="{96FC63C9-468C-4BE2-8C70-C9BE0A4BC294}" type="presOf" srcId="{6388B699-D031-4469-8BF3-C3A421B47693}" destId="{706E7BEE-F571-4706-897A-1ED30FC2C012}" srcOrd="0" destOrd="0" presId="urn:microsoft.com/office/officeart/2005/8/layout/process4"/>
    <dgm:cxn modelId="{199379EE-7A11-4155-9F35-276AFE2B9B1B}" type="presOf" srcId="{2DA8292A-4484-4FAF-8BA6-08F2599DC0DB}" destId="{3D780091-995F-4D92-92C2-BADDC96EED7D}" srcOrd="0" destOrd="0" presId="urn:microsoft.com/office/officeart/2005/8/layout/process4"/>
    <dgm:cxn modelId="{B9AAC2D5-248F-4433-9FDB-D045BFB4443B}" type="presParOf" srcId="{C6C95240-1D7E-4A10-8726-605904C7005D}" destId="{3E13B42B-D294-4AF9-8C34-63C45EE40326}" srcOrd="0" destOrd="0" presId="urn:microsoft.com/office/officeart/2005/8/layout/process4"/>
    <dgm:cxn modelId="{930A2366-3651-45D7-AAC4-13593BFE6BFA}" type="presParOf" srcId="{3E13B42B-D294-4AF9-8C34-63C45EE40326}" destId="{706E7BEE-F571-4706-897A-1ED30FC2C012}" srcOrd="0" destOrd="0" presId="urn:microsoft.com/office/officeart/2005/8/layout/process4"/>
    <dgm:cxn modelId="{7C9614F2-9E7A-4FF3-9F55-83F6A1A8DEF4}" type="presParOf" srcId="{C6C95240-1D7E-4A10-8726-605904C7005D}" destId="{031BBBEF-3322-4EF9-B198-5D879B820895}" srcOrd="1" destOrd="0" presId="urn:microsoft.com/office/officeart/2005/8/layout/process4"/>
    <dgm:cxn modelId="{21E9586A-EC54-4F1B-A67F-93F95F5F3B86}" type="presParOf" srcId="{C6C95240-1D7E-4A10-8726-605904C7005D}" destId="{F3ED870D-979A-4476-B920-6B3AA4D8375D}" srcOrd="2" destOrd="0" presId="urn:microsoft.com/office/officeart/2005/8/layout/process4"/>
    <dgm:cxn modelId="{8794217F-771D-4EBF-B115-CD4BEDB8BC6F}" type="presParOf" srcId="{F3ED870D-979A-4476-B920-6B3AA4D8375D}" destId="{3D780091-995F-4D92-92C2-BADDC96EED7D}" srcOrd="0" destOrd="0" presId="urn:microsoft.com/office/officeart/2005/8/layout/process4"/>
    <dgm:cxn modelId="{3F1906A4-F14E-4BB1-BCDC-E76D6A0DA138}" type="presParOf" srcId="{C6C95240-1D7E-4A10-8726-605904C7005D}" destId="{2BA30CAE-3578-4240-A5DF-A44534249557}" srcOrd="3" destOrd="0" presId="urn:microsoft.com/office/officeart/2005/8/layout/process4"/>
    <dgm:cxn modelId="{B6ED7188-B9CC-4885-815F-C92EE442F574}" type="presParOf" srcId="{C6C95240-1D7E-4A10-8726-605904C7005D}" destId="{E714FF8C-E852-4C6A-B10D-5626CAA707B9}" srcOrd="4" destOrd="0" presId="urn:microsoft.com/office/officeart/2005/8/layout/process4"/>
    <dgm:cxn modelId="{20E765C6-9295-49FF-BC21-63E89F719980}" type="presParOf" srcId="{E714FF8C-E852-4C6A-B10D-5626CAA707B9}" destId="{AA2E2738-0AF3-4FDB-99ED-0B67F450C605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43FCC2-CDA3-4B72-8819-4F6D71B15DA3}">
      <dsp:nvSpPr>
        <dsp:cNvPr id="0" name=""/>
        <dsp:cNvSpPr/>
      </dsp:nvSpPr>
      <dsp:spPr>
        <a:xfrm>
          <a:off x="25368" y="795493"/>
          <a:ext cx="1082781" cy="1082781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77FDC7-B75D-4DC6-9FC5-2B9AB0A765E9}">
      <dsp:nvSpPr>
        <dsp:cNvPr id="0" name=""/>
        <dsp:cNvSpPr/>
      </dsp:nvSpPr>
      <dsp:spPr>
        <a:xfrm>
          <a:off x="252752" y="1022877"/>
          <a:ext cx="628012" cy="62801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B33FD3-5C6E-4394-A599-70CA7667608F}">
      <dsp:nvSpPr>
        <dsp:cNvPr id="0" name=""/>
        <dsp:cNvSpPr/>
      </dsp:nvSpPr>
      <dsp:spPr>
        <a:xfrm>
          <a:off x="1340173" y="795493"/>
          <a:ext cx="2552269" cy="10827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Lead Time: Total time from idea inception to delivery to the customer.</a:t>
          </a:r>
        </a:p>
      </dsp:txBody>
      <dsp:txXfrm>
        <a:off x="1340173" y="795493"/>
        <a:ext cx="2552269" cy="1082781"/>
      </dsp:txXfrm>
    </dsp:sp>
    <dsp:sp modelId="{154372AB-9D22-4776-9614-39D228E3A67B}">
      <dsp:nvSpPr>
        <dsp:cNvPr id="0" name=""/>
        <dsp:cNvSpPr/>
      </dsp:nvSpPr>
      <dsp:spPr>
        <a:xfrm>
          <a:off x="4337156" y="795493"/>
          <a:ext cx="1082781" cy="1082781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7ACAE1C-BF89-4736-9654-5DCD2BC57ECE}">
      <dsp:nvSpPr>
        <dsp:cNvPr id="0" name=""/>
        <dsp:cNvSpPr/>
      </dsp:nvSpPr>
      <dsp:spPr>
        <a:xfrm>
          <a:off x="4564540" y="1022877"/>
          <a:ext cx="628012" cy="62801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6852B1-F74E-4670-9590-79EBC54A50FC}">
      <dsp:nvSpPr>
        <dsp:cNvPr id="0" name=""/>
        <dsp:cNvSpPr/>
      </dsp:nvSpPr>
      <dsp:spPr>
        <a:xfrm>
          <a:off x="5651962" y="795493"/>
          <a:ext cx="2552269" cy="10827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Processing Time: Time spent actually working on the feature (e.g., coding, testing).</a:t>
          </a:r>
        </a:p>
      </dsp:txBody>
      <dsp:txXfrm>
        <a:off x="5651962" y="795493"/>
        <a:ext cx="2552269" cy="1082781"/>
      </dsp:txXfrm>
    </dsp:sp>
    <dsp:sp modelId="{DAEF810E-C0F4-4716-B673-5E76E93926C5}">
      <dsp:nvSpPr>
        <dsp:cNvPr id="0" name=""/>
        <dsp:cNvSpPr/>
      </dsp:nvSpPr>
      <dsp:spPr>
        <a:xfrm>
          <a:off x="25368" y="2647688"/>
          <a:ext cx="1082781" cy="1082781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9FA59F8-9252-437B-81C1-80EAE09CC342}">
      <dsp:nvSpPr>
        <dsp:cNvPr id="0" name=""/>
        <dsp:cNvSpPr/>
      </dsp:nvSpPr>
      <dsp:spPr>
        <a:xfrm>
          <a:off x="252752" y="2875072"/>
          <a:ext cx="628012" cy="62801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E61AEA-04AD-4D52-85AF-6812A3BF0312}">
      <dsp:nvSpPr>
        <dsp:cNvPr id="0" name=""/>
        <dsp:cNvSpPr/>
      </dsp:nvSpPr>
      <dsp:spPr>
        <a:xfrm>
          <a:off x="1340173" y="2647688"/>
          <a:ext cx="2552269" cy="10827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Example: Lead time could be 3 months; processing time might only be 1 week.</a:t>
          </a:r>
        </a:p>
      </dsp:txBody>
      <dsp:txXfrm>
        <a:off x="1340173" y="2647688"/>
        <a:ext cx="2552269" cy="1082781"/>
      </dsp:txXfrm>
    </dsp:sp>
    <dsp:sp modelId="{FCE6E8E5-7B34-4F8E-A730-A39854137E6B}">
      <dsp:nvSpPr>
        <dsp:cNvPr id="0" name=""/>
        <dsp:cNvSpPr/>
      </dsp:nvSpPr>
      <dsp:spPr>
        <a:xfrm>
          <a:off x="4337156" y="2647688"/>
          <a:ext cx="1082781" cy="1082781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EBB88ED-03C2-4ED2-A0D0-2C58950D351E}">
      <dsp:nvSpPr>
        <dsp:cNvPr id="0" name=""/>
        <dsp:cNvSpPr/>
      </dsp:nvSpPr>
      <dsp:spPr>
        <a:xfrm>
          <a:off x="4564540" y="2875072"/>
          <a:ext cx="628012" cy="62801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B96EBB1-60FB-4EEC-ADEA-CCB91482A34B}">
      <dsp:nvSpPr>
        <dsp:cNvPr id="0" name=""/>
        <dsp:cNvSpPr/>
      </dsp:nvSpPr>
      <dsp:spPr>
        <a:xfrm>
          <a:off x="5651962" y="2647688"/>
          <a:ext cx="2552269" cy="10827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Source: The DevOps Handbook, 2nd Ed.</a:t>
          </a:r>
        </a:p>
      </dsp:txBody>
      <dsp:txXfrm>
        <a:off x="5651962" y="2647688"/>
        <a:ext cx="2552269" cy="108278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2C6543-C543-4CE0-A67D-92BEE5A78DFD}">
      <dsp:nvSpPr>
        <dsp:cNvPr id="0" name=""/>
        <dsp:cNvSpPr/>
      </dsp:nvSpPr>
      <dsp:spPr>
        <a:xfrm>
          <a:off x="0" y="2851598"/>
          <a:ext cx="5033221" cy="93595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This delays feedback and reduces competitiveness.</a:t>
          </a:r>
        </a:p>
      </dsp:txBody>
      <dsp:txXfrm>
        <a:off x="0" y="2851598"/>
        <a:ext cx="5033221" cy="935958"/>
      </dsp:txXfrm>
    </dsp:sp>
    <dsp:sp modelId="{A70BE579-7120-444E-BFDC-95D8F738B68D}">
      <dsp:nvSpPr>
        <dsp:cNvPr id="0" name=""/>
        <dsp:cNvSpPr/>
      </dsp:nvSpPr>
      <dsp:spPr>
        <a:xfrm rot="10800000">
          <a:off x="0" y="1426134"/>
          <a:ext cx="5033221" cy="143950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Reasons:</a:t>
          </a:r>
        </a:p>
      </dsp:txBody>
      <dsp:txXfrm rot="-10800000">
        <a:off x="0" y="1426134"/>
        <a:ext cx="5033221" cy="505265"/>
      </dsp:txXfrm>
    </dsp:sp>
    <dsp:sp modelId="{00511C49-85A4-460E-A2AF-1946D27CF621}">
      <dsp:nvSpPr>
        <dsp:cNvPr id="0" name=""/>
        <dsp:cNvSpPr/>
      </dsp:nvSpPr>
      <dsp:spPr>
        <a:xfrm>
          <a:off x="0" y="1931400"/>
          <a:ext cx="1258305" cy="43041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15240" rIns="85344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Manual processes</a:t>
          </a:r>
        </a:p>
      </dsp:txBody>
      <dsp:txXfrm>
        <a:off x="0" y="1931400"/>
        <a:ext cx="1258305" cy="430411"/>
      </dsp:txXfrm>
    </dsp:sp>
    <dsp:sp modelId="{FDDCCDC7-1546-4A2B-AC10-068033552AEC}">
      <dsp:nvSpPr>
        <dsp:cNvPr id="0" name=""/>
        <dsp:cNvSpPr/>
      </dsp:nvSpPr>
      <dsp:spPr>
        <a:xfrm>
          <a:off x="1258305" y="1931400"/>
          <a:ext cx="1258305" cy="43041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15240" rIns="85344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Siloed departments</a:t>
          </a:r>
        </a:p>
      </dsp:txBody>
      <dsp:txXfrm>
        <a:off x="1258305" y="1931400"/>
        <a:ext cx="1258305" cy="430411"/>
      </dsp:txXfrm>
    </dsp:sp>
    <dsp:sp modelId="{9CF8B0C4-5863-4A36-9BB0-4B54E87674A9}">
      <dsp:nvSpPr>
        <dsp:cNvPr id="0" name=""/>
        <dsp:cNvSpPr/>
      </dsp:nvSpPr>
      <dsp:spPr>
        <a:xfrm>
          <a:off x="2516610" y="1931400"/>
          <a:ext cx="1258305" cy="43041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15240" rIns="85344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Change approval bottlenecks</a:t>
          </a:r>
        </a:p>
      </dsp:txBody>
      <dsp:txXfrm>
        <a:off x="2516610" y="1931400"/>
        <a:ext cx="1258305" cy="430411"/>
      </dsp:txXfrm>
    </dsp:sp>
    <dsp:sp modelId="{163F5F26-CB3D-468D-9605-A047CBEE1A4B}">
      <dsp:nvSpPr>
        <dsp:cNvPr id="0" name=""/>
        <dsp:cNvSpPr/>
      </dsp:nvSpPr>
      <dsp:spPr>
        <a:xfrm>
          <a:off x="3774915" y="1931400"/>
          <a:ext cx="1258305" cy="43041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15240" rIns="85344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Lack of automation</a:t>
          </a:r>
        </a:p>
      </dsp:txBody>
      <dsp:txXfrm>
        <a:off x="3774915" y="1931400"/>
        <a:ext cx="1258305" cy="430411"/>
      </dsp:txXfrm>
    </dsp:sp>
    <dsp:sp modelId="{CCA27FD2-4DC6-49F4-A05F-8F77B8609FB9}">
      <dsp:nvSpPr>
        <dsp:cNvPr id="0" name=""/>
        <dsp:cNvSpPr/>
      </dsp:nvSpPr>
      <dsp:spPr>
        <a:xfrm rot="10800000">
          <a:off x="0" y="669"/>
          <a:ext cx="5033221" cy="143950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Common scenario: Deployments take months.</a:t>
          </a:r>
        </a:p>
      </dsp:txBody>
      <dsp:txXfrm rot="10800000">
        <a:off x="0" y="669"/>
        <a:ext cx="5033221" cy="93534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7464AB7-2206-4D77-8361-814CE94F8ACF}">
      <dsp:nvSpPr>
        <dsp:cNvPr id="0" name=""/>
        <dsp:cNvSpPr/>
      </dsp:nvSpPr>
      <dsp:spPr>
        <a:xfrm>
          <a:off x="0" y="2319"/>
          <a:ext cx="4683949" cy="117572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D72AA6-233D-45CE-898B-8A9FB9CDC6FF}">
      <dsp:nvSpPr>
        <dsp:cNvPr id="0" name=""/>
        <dsp:cNvSpPr/>
      </dsp:nvSpPr>
      <dsp:spPr>
        <a:xfrm>
          <a:off x="355657" y="266858"/>
          <a:ext cx="646650" cy="64665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B3EB94-3232-4709-8449-CDE53C15454E}">
      <dsp:nvSpPr>
        <dsp:cNvPr id="0" name=""/>
        <dsp:cNvSpPr/>
      </dsp:nvSpPr>
      <dsp:spPr>
        <a:xfrm>
          <a:off x="1357965" y="2319"/>
          <a:ext cx="3325983" cy="11757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431" tIns="124431" rIns="124431" bIns="124431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Automation: Testing, builds, and deployments</a:t>
          </a:r>
        </a:p>
      </dsp:txBody>
      <dsp:txXfrm>
        <a:off x="1357965" y="2319"/>
        <a:ext cx="3325983" cy="1175727"/>
      </dsp:txXfrm>
    </dsp:sp>
    <dsp:sp modelId="{458B7729-8443-495D-965C-CA9F0368BEAC}">
      <dsp:nvSpPr>
        <dsp:cNvPr id="0" name=""/>
        <dsp:cNvSpPr/>
      </dsp:nvSpPr>
      <dsp:spPr>
        <a:xfrm>
          <a:off x="0" y="1471979"/>
          <a:ext cx="4683949" cy="117572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EBD34ED-0711-418C-9743-83CEF15A742A}">
      <dsp:nvSpPr>
        <dsp:cNvPr id="0" name=""/>
        <dsp:cNvSpPr/>
      </dsp:nvSpPr>
      <dsp:spPr>
        <a:xfrm>
          <a:off x="355657" y="1736518"/>
          <a:ext cx="646650" cy="64665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3AEAB3-3E4F-4E8E-B4CE-B0703D404E97}">
      <dsp:nvSpPr>
        <dsp:cNvPr id="0" name=""/>
        <dsp:cNvSpPr/>
      </dsp:nvSpPr>
      <dsp:spPr>
        <a:xfrm>
          <a:off x="1357965" y="1471979"/>
          <a:ext cx="3325983" cy="11757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431" tIns="124431" rIns="124431" bIns="124431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Small batch sizes: Faster feedback and lower risk</a:t>
          </a:r>
        </a:p>
      </dsp:txBody>
      <dsp:txXfrm>
        <a:off x="1357965" y="1471979"/>
        <a:ext cx="3325983" cy="1175727"/>
      </dsp:txXfrm>
    </dsp:sp>
    <dsp:sp modelId="{4CC6E982-41E7-4A05-B619-34B0004232A5}">
      <dsp:nvSpPr>
        <dsp:cNvPr id="0" name=""/>
        <dsp:cNvSpPr/>
      </dsp:nvSpPr>
      <dsp:spPr>
        <a:xfrm>
          <a:off x="0" y="2941639"/>
          <a:ext cx="4683949" cy="117572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C89015D-943B-4647-B84E-FD86F0DF26E1}">
      <dsp:nvSpPr>
        <dsp:cNvPr id="0" name=""/>
        <dsp:cNvSpPr/>
      </dsp:nvSpPr>
      <dsp:spPr>
        <a:xfrm>
          <a:off x="355657" y="3206178"/>
          <a:ext cx="646650" cy="64665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E240BC7-2100-4DE0-BC1E-5333DF478602}">
      <dsp:nvSpPr>
        <dsp:cNvPr id="0" name=""/>
        <dsp:cNvSpPr/>
      </dsp:nvSpPr>
      <dsp:spPr>
        <a:xfrm>
          <a:off x="1357965" y="2941639"/>
          <a:ext cx="3325983" cy="11757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431" tIns="124431" rIns="124431" bIns="124431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Continuous Integration/Delivery</a:t>
          </a:r>
        </a:p>
      </dsp:txBody>
      <dsp:txXfrm>
        <a:off x="1357965" y="2941639"/>
        <a:ext cx="3325983" cy="1175727"/>
      </dsp:txXfrm>
    </dsp:sp>
    <dsp:sp modelId="{0511CCD3-CDF8-4D29-ABAE-2B8FCADFCE19}">
      <dsp:nvSpPr>
        <dsp:cNvPr id="0" name=""/>
        <dsp:cNvSpPr/>
      </dsp:nvSpPr>
      <dsp:spPr>
        <a:xfrm>
          <a:off x="0" y="4411299"/>
          <a:ext cx="4683949" cy="117572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B64B3B0-DF43-465D-A092-3EA3021D6679}">
      <dsp:nvSpPr>
        <dsp:cNvPr id="0" name=""/>
        <dsp:cNvSpPr/>
      </dsp:nvSpPr>
      <dsp:spPr>
        <a:xfrm>
          <a:off x="355657" y="4675838"/>
          <a:ext cx="646650" cy="64665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217719F-152C-49D7-82A8-3E26360C22CC}">
      <dsp:nvSpPr>
        <dsp:cNvPr id="0" name=""/>
        <dsp:cNvSpPr/>
      </dsp:nvSpPr>
      <dsp:spPr>
        <a:xfrm>
          <a:off x="1357965" y="4411299"/>
          <a:ext cx="3325983" cy="11757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431" tIns="124431" rIns="124431" bIns="124431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Monitoring and Feedback Loops</a:t>
          </a:r>
        </a:p>
      </dsp:txBody>
      <dsp:txXfrm>
        <a:off x="1357965" y="4411299"/>
        <a:ext cx="3325983" cy="117572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38C141E-161A-4004-AAA7-B7B52E3B9332}">
      <dsp:nvSpPr>
        <dsp:cNvPr id="0" name=""/>
        <dsp:cNvSpPr/>
      </dsp:nvSpPr>
      <dsp:spPr>
        <a:xfrm>
          <a:off x="0" y="3291729"/>
          <a:ext cx="5000124" cy="2159731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92024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Source: 2021 State of DevOps Report (Google Cloud)</a:t>
          </a:r>
        </a:p>
      </dsp:txBody>
      <dsp:txXfrm>
        <a:off x="0" y="3291729"/>
        <a:ext cx="5000124" cy="2159731"/>
      </dsp:txXfrm>
    </dsp:sp>
    <dsp:sp modelId="{D59628B0-28EB-40EB-9AC3-47DDC92BEFED}">
      <dsp:nvSpPr>
        <dsp:cNvPr id="0" name=""/>
        <dsp:cNvSpPr/>
      </dsp:nvSpPr>
      <dsp:spPr>
        <a:xfrm rot="10800000">
          <a:off x="0" y="2459"/>
          <a:ext cx="5000124" cy="3321666"/>
        </a:xfrm>
        <a:prstGeom prst="upArrowCallout">
          <a:avLst/>
        </a:prstGeom>
        <a:gradFill rotWithShape="0">
          <a:gsLst>
            <a:gs pos="0">
              <a:schemeClr val="accent2">
                <a:hueOff val="4681519"/>
                <a:satOff val="-5839"/>
                <a:lumOff val="1373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4681519"/>
                <a:satOff val="-5839"/>
                <a:lumOff val="1373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92024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Organizations using DevOps report:</a:t>
          </a:r>
        </a:p>
      </dsp:txBody>
      <dsp:txXfrm rot="-10800000">
        <a:off x="0" y="2459"/>
        <a:ext cx="5000124" cy="1165904"/>
      </dsp:txXfrm>
    </dsp:sp>
    <dsp:sp modelId="{AC9C3CA1-FFCF-4042-BFAE-CA5D1740B978}">
      <dsp:nvSpPr>
        <dsp:cNvPr id="0" name=""/>
        <dsp:cNvSpPr/>
      </dsp:nvSpPr>
      <dsp:spPr>
        <a:xfrm>
          <a:off x="2441" y="1168364"/>
          <a:ext cx="1665080" cy="993178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21590" rIns="120904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46x more frequent code deployments</a:t>
          </a:r>
        </a:p>
      </dsp:txBody>
      <dsp:txXfrm>
        <a:off x="2441" y="1168364"/>
        <a:ext cx="1665080" cy="993178"/>
      </dsp:txXfrm>
    </dsp:sp>
    <dsp:sp modelId="{2579E082-3069-45A7-B746-AAD2DB03ADB2}">
      <dsp:nvSpPr>
        <dsp:cNvPr id="0" name=""/>
        <dsp:cNvSpPr/>
      </dsp:nvSpPr>
      <dsp:spPr>
        <a:xfrm>
          <a:off x="1667521" y="1168364"/>
          <a:ext cx="1665080" cy="993178"/>
        </a:xfrm>
        <a:prstGeom prst="rect">
          <a:avLst/>
        </a:prstGeom>
        <a:solidFill>
          <a:schemeClr val="accent2">
            <a:tint val="40000"/>
            <a:alpha val="90000"/>
            <a:hueOff val="2512910"/>
            <a:satOff val="-2189"/>
            <a:lumOff val="-3"/>
            <a:alphaOff val="0"/>
          </a:schemeClr>
        </a:solidFill>
        <a:ln w="9525" cap="flat" cmpd="sng" algn="ctr">
          <a:solidFill>
            <a:schemeClr val="accent2">
              <a:tint val="40000"/>
              <a:alpha val="90000"/>
              <a:hueOff val="2512910"/>
              <a:satOff val="-2189"/>
              <a:lumOff val="-3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21590" rIns="120904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440x faster lead time from commit to deploy</a:t>
          </a:r>
        </a:p>
      </dsp:txBody>
      <dsp:txXfrm>
        <a:off x="1667521" y="1168364"/>
        <a:ext cx="1665080" cy="993178"/>
      </dsp:txXfrm>
    </dsp:sp>
    <dsp:sp modelId="{F5BBCDA1-015D-4DBE-9D58-FE4DE5F7C4AB}">
      <dsp:nvSpPr>
        <dsp:cNvPr id="0" name=""/>
        <dsp:cNvSpPr/>
      </dsp:nvSpPr>
      <dsp:spPr>
        <a:xfrm>
          <a:off x="3332602" y="1168364"/>
          <a:ext cx="1665080" cy="993178"/>
        </a:xfrm>
        <a:prstGeom prst="rect">
          <a:avLst/>
        </a:prstGeom>
        <a:solidFill>
          <a:schemeClr val="accent2">
            <a:tint val="40000"/>
            <a:alpha val="90000"/>
            <a:hueOff val="5025821"/>
            <a:satOff val="-4378"/>
            <a:lumOff val="-6"/>
            <a:alphaOff val="0"/>
          </a:schemeClr>
        </a:solidFill>
        <a:ln w="9525" cap="flat" cmpd="sng" algn="ctr">
          <a:solidFill>
            <a:schemeClr val="accent2">
              <a:tint val="40000"/>
              <a:alpha val="90000"/>
              <a:hueOff val="5025821"/>
              <a:satOff val="-4378"/>
              <a:lumOff val="-6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21590" rIns="120904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96x faster mean time to recovery</a:t>
          </a:r>
        </a:p>
      </dsp:txBody>
      <dsp:txXfrm>
        <a:off x="3332602" y="1168364"/>
        <a:ext cx="1665080" cy="99317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6E7BEE-F571-4706-897A-1ED30FC2C012}">
      <dsp:nvSpPr>
        <dsp:cNvPr id="0" name=""/>
        <dsp:cNvSpPr/>
      </dsp:nvSpPr>
      <dsp:spPr>
        <a:xfrm>
          <a:off x="0" y="4274295"/>
          <a:ext cx="4358346" cy="140291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DevOps turns deployment into a competitive advantage</a:t>
          </a:r>
        </a:p>
      </dsp:txBody>
      <dsp:txXfrm>
        <a:off x="0" y="4274295"/>
        <a:ext cx="4358346" cy="1402919"/>
      </dsp:txXfrm>
    </dsp:sp>
    <dsp:sp modelId="{3D780091-995F-4D92-92C2-BADDC96EED7D}">
      <dsp:nvSpPr>
        <dsp:cNvPr id="0" name=""/>
        <dsp:cNvSpPr/>
      </dsp:nvSpPr>
      <dsp:spPr>
        <a:xfrm rot="10800000">
          <a:off x="0" y="2137649"/>
          <a:ext cx="4358346" cy="2157689"/>
        </a:xfrm>
        <a:prstGeom prst="upArrowCallout">
          <a:avLst/>
        </a:prstGeom>
        <a:solidFill>
          <a:schemeClr val="accent2">
            <a:hueOff val="2340759"/>
            <a:satOff val="-2919"/>
            <a:lumOff val="68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Requires both a cultural shift and technical best practices</a:t>
          </a:r>
        </a:p>
      </dsp:txBody>
      <dsp:txXfrm rot="10800000">
        <a:off x="0" y="2137649"/>
        <a:ext cx="4358346" cy="1402002"/>
      </dsp:txXfrm>
    </dsp:sp>
    <dsp:sp modelId="{AA2E2738-0AF3-4FDB-99ED-0B67F450C605}">
      <dsp:nvSpPr>
        <dsp:cNvPr id="0" name=""/>
        <dsp:cNvSpPr/>
      </dsp:nvSpPr>
      <dsp:spPr>
        <a:xfrm rot="10800000">
          <a:off x="0" y="1003"/>
          <a:ext cx="4358346" cy="2157689"/>
        </a:xfrm>
        <a:prstGeom prst="upArrowCallout">
          <a:avLst/>
        </a:prstGeom>
        <a:solidFill>
          <a:schemeClr val="accent2">
            <a:hueOff val="4681519"/>
            <a:satOff val="-5839"/>
            <a:lumOff val="137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Optimizing the technology value stream improves agility, speed, and satisfaction</a:t>
          </a:r>
        </a:p>
      </dsp:txBody>
      <dsp:txXfrm rot="10800000">
        <a:off x="0" y="1003"/>
        <a:ext cx="4358346" cy="140200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6/1/2025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diagramLayout" Target="../diagrams/layout2.xml"/><Relationship Id="rId7" Type="http://schemas.openxmlformats.org/officeDocument/2006/relationships/image" Target="../media/image10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 descr="Electronic System">
            <a:extLst>
              <a:ext uri="{FF2B5EF4-FFF2-40B4-BE49-F238E27FC236}">
                <a16:creationId xmlns:a16="http://schemas.microsoft.com/office/drawing/2014/main" id="{8DC503E1-7F35-CEC0-F399-C1AAB7FB9CE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9967" r="14818" b="-1"/>
          <a:stretch>
            <a:fillRect/>
          </a:stretch>
        </p:blipFill>
        <p:spPr>
          <a:xfrm>
            <a:off x="-2285" y="10"/>
            <a:ext cx="9143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9143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325550"/>
            <a:ext cx="75438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4800" dirty="0">
                <a:solidFill>
                  <a:srgbClr val="FFFFFF"/>
                </a:solidFill>
              </a:rPr>
              <a:t>The Technology Value Stream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2971801"/>
            <a:ext cx="7543800" cy="238295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 sz="3600" dirty="0">
                <a:solidFill>
                  <a:srgbClr val="FFFFFF"/>
                </a:solidFill>
              </a:rPr>
              <a:t>Amit Rizal</a:t>
            </a:r>
          </a:p>
          <a:p>
            <a:pPr>
              <a:lnSpc>
                <a:spcPct val="90000"/>
              </a:lnSpc>
            </a:pPr>
            <a:r>
              <a:rPr lang="en-US" sz="3600" dirty="0">
                <a:solidFill>
                  <a:srgbClr val="FFFFFF"/>
                </a:solidFill>
              </a:rPr>
              <a:t>CSD-380</a:t>
            </a:r>
          </a:p>
          <a:p>
            <a:pPr>
              <a:lnSpc>
                <a:spcPct val="90000"/>
              </a:lnSpc>
            </a:pPr>
            <a:r>
              <a:rPr lang="en-US" sz="3600" dirty="0">
                <a:solidFill>
                  <a:srgbClr val="FFFFFF"/>
                </a:solidFill>
              </a:rPr>
              <a:t>Module 1</a:t>
            </a:r>
          </a:p>
          <a:p>
            <a:pPr>
              <a:lnSpc>
                <a:spcPct val="90000"/>
              </a:lnSpc>
            </a:pPr>
            <a:r>
              <a:rPr lang="en-US" sz="3600" dirty="0">
                <a:solidFill>
                  <a:srgbClr val="FFFFFF"/>
                </a:solidFill>
              </a:rPr>
              <a:t>May 30, 2025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125454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5125" y="1153572"/>
            <a:ext cx="2400300" cy="4461163"/>
          </a:xfrm>
        </p:spPr>
        <p:txBody>
          <a:bodyPr>
            <a:normAutofit/>
          </a:bodyPr>
          <a:lstStyle/>
          <a:p>
            <a:r>
              <a:rPr lang="en-US" sz="3700">
                <a:solidFill>
                  <a:srgbClr val="FFFFFF"/>
                </a:solidFill>
              </a:rPr>
              <a:t>References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662801" y="2455479"/>
            <a:ext cx="3062575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Content Placeholder 2"/>
          <p:cNvSpPr>
            <a:spLocks noGrp="1"/>
          </p:cNvSpPr>
          <p:nvPr>
            <p:ph idx="1"/>
          </p:nvPr>
        </p:nvSpPr>
        <p:spPr>
          <a:xfrm>
            <a:off x="3335481" y="591344"/>
            <a:ext cx="5179868" cy="5585619"/>
          </a:xfrm>
        </p:spPr>
        <p:txBody>
          <a:bodyPr anchor="ctr">
            <a:normAutofit/>
          </a:bodyPr>
          <a:lstStyle/>
          <a:p>
            <a:r>
              <a:t>- Kim, G., Humble, J., Debois, P., Willis, J., &amp; </a:t>
            </a:r>
            <a:r>
              <a:rPr err="1"/>
              <a:t>Allspaw</a:t>
            </a:r>
            <a:r>
              <a:t>, J. (2021). The DevOps Handbook (2nd ed.).</a:t>
            </a:r>
          </a:p>
          <a:p>
            <a:r>
              <a:t>2021 State of DevOps Report. Google Cloud.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125454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5125" y="1153572"/>
            <a:ext cx="2400300" cy="4461163"/>
          </a:xfrm>
        </p:spPr>
        <p:txBody>
          <a:bodyPr>
            <a:normAutofit/>
          </a:bodyPr>
          <a:lstStyle/>
          <a:p>
            <a:r>
              <a:rPr lang="en-US" sz="3400">
                <a:solidFill>
                  <a:srgbClr val="FFFFFF"/>
                </a:solidFill>
              </a:rPr>
              <a:t>Introduction to the Technology Value Stream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662801" y="2455479"/>
            <a:ext cx="3062575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3335481" y="591344"/>
            <a:ext cx="5179868" cy="5585619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sz="2700" dirty="0"/>
              <a:t>The Technology Value Stream refers to the sequence of activities involved in taking a business idea and turning it into a working technology solution.</a:t>
            </a:r>
          </a:p>
          <a:p>
            <a:pPr>
              <a:lnSpc>
                <a:spcPct val="90000"/>
              </a:lnSpc>
            </a:pPr>
            <a:endParaRPr sz="2700" dirty="0"/>
          </a:p>
          <a:p>
            <a:pPr>
              <a:lnSpc>
                <a:spcPct val="90000"/>
              </a:lnSpc>
            </a:pPr>
            <a:r>
              <a:rPr sz="2700" dirty="0"/>
              <a:t>Includes development, testing, deployment, and delivery.</a:t>
            </a:r>
          </a:p>
          <a:p>
            <a:pPr>
              <a:lnSpc>
                <a:spcPct val="90000"/>
              </a:lnSpc>
            </a:pPr>
            <a:r>
              <a:rPr sz="2700" dirty="0"/>
              <a:t>Value is created when software reaches the customer.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Lead Time vs. Processing Time</a:t>
            </a:r>
          </a:p>
        </p:txBody>
      </p:sp>
      <p:graphicFrame>
        <p:nvGraphicFramePr>
          <p:cNvPr id="25" name="Content Placeholder 2">
            <a:extLst>
              <a:ext uri="{FF2B5EF4-FFF2-40B4-BE49-F238E27FC236}">
                <a16:creationId xmlns:a16="http://schemas.microsoft.com/office/drawing/2014/main" id="{F99891EE-66DA-E7A9-CE7E-89F5CB0E21F0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699" y="687480"/>
            <a:ext cx="5605629" cy="99417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000"/>
              <a:t>The Problem – Long Deployment Lead Times</a:t>
            </a:r>
          </a:p>
        </p:txBody>
      </p:sp>
      <p:graphicFrame>
        <p:nvGraphicFramePr>
          <p:cNvPr id="14" name="Content Placeholder 2">
            <a:extLst>
              <a:ext uri="{FF2B5EF4-FFF2-40B4-BE49-F238E27FC236}">
                <a16:creationId xmlns:a16="http://schemas.microsoft.com/office/drawing/2014/main" id="{8F579CD5-B320-C1A5-0678-576F3E8C042E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52321" y="2227943"/>
          <a:ext cx="5033221" cy="37882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3" name="Rectangle 22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89435" y="0"/>
            <a:ext cx="195456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29567" y="2369132"/>
            <a:ext cx="2119736" cy="2119736"/>
          </a:xfrm>
          <a:prstGeom prst="ellipse">
            <a:avLst/>
          </a:prstGeom>
          <a:solidFill>
            <a:srgbClr val="FFFFFF"/>
          </a:solidFill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7" name="Graphic 6" descr="Repeat">
            <a:extLst>
              <a:ext uri="{FF2B5EF4-FFF2-40B4-BE49-F238E27FC236}">
                <a16:creationId xmlns:a16="http://schemas.microsoft.com/office/drawing/2014/main" id="{48C7DEAA-E705-2474-5F69-313A4B9F48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624964" y="2865141"/>
            <a:ext cx="1143455" cy="114345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699" y="687480"/>
            <a:ext cx="5605629" cy="99417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000"/>
              <a:t>The DevOps Ideal – Lead Times of Minutes</a:t>
            </a:r>
          </a:p>
        </p:txBody>
      </p:sp>
      <p:sp>
        <p:nvSpPr>
          <p:cNvPr id="23" name="Content Placeholder 2"/>
          <p:cNvSpPr>
            <a:spLocks noGrp="1"/>
          </p:cNvSpPr>
          <p:nvPr>
            <p:ph idx="1"/>
          </p:nvPr>
        </p:nvSpPr>
        <p:spPr>
          <a:xfrm>
            <a:off x="852321" y="2227943"/>
            <a:ext cx="5033221" cy="3788227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sz="2100"/>
              <a:t>DevOps aims for rapid, reliable deployments in minutes.</a:t>
            </a:r>
          </a:p>
          <a:p>
            <a:pPr>
              <a:lnSpc>
                <a:spcPct val="90000"/>
              </a:lnSpc>
            </a:pPr>
            <a:endParaRPr sz="2100"/>
          </a:p>
          <a:p>
            <a:pPr>
              <a:lnSpc>
                <a:spcPct val="90000"/>
              </a:lnSpc>
            </a:pPr>
            <a:r>
              <a:rPr sz="2100"/>
              <a:t>Benefits:</a:t>
            </a:r>
          </a:p>
          <a:p>
            <a:pPr lvl="1">
              <a:lnSpc>
                <a:spcPct val="90000"/>
              </a:lnSpc>
            </a:pPr>
            <a:r>
              <a:rPr sz="2100"/>
              <a:t>Faster feedback loops</a:t>
            </a:r>
          </a:p>
          <a:p>
            <a:pPr lvl="1">
              <a:lnSpc>
                <a:spcPct val="90000"/>
              </a:lnSpc>
            </a:pPr>
            <a:r>
              <a:rPr sz="2100"/>
              <a:t>Reduced risk per release</a:t>
            </a:r>
          </a:p>
          <a:p>
            <a:pPr lvl="1">
              <a:lnSpc>
                <a:spcPct val="90000"/>
              </a:lnSpc>
            </a:pPr>
            <a:r>
              <a:rPr sz="2100"/>
              <a:t>Higher quality and customer satisfaction</a:t>
            </a:r>
          </a:p>
          <a:p>
            <a:pPr>
              <a:lnSpc>
                <a:spcPct val="90000"/>
              </a:lnSpc>
            </a:pPr>
            <a:endParaRPr sz="2100"/>
          </a:p>
          <a:p>
            <a:pPr>
              <a:lnSpc>
                <a:spcPct val="90000"/>
              </a:lnSpc>
            </a:pPr>
            <a:r>
              <a:rPr sz="2100"/>
              <a:t>Enables Continuous Integration / Continuous Delivery (CI/CD)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89435" y="0"/>
            <a:ext cx="195456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29567" y="2369132"/>
            <a:ext cx="2119736" cy="2119736"/>
          </a:xfrm>
          <a:prstGeom prst="ellipse">
            <a:avLst/>
          </a:prstGeom>
          <a:solidFill>
            <a:srgbClr val="FFFFFF"/>
          </a:solidFill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7" name="Graphic 6" descr="Syncing Cloud">
            <a:extLst>
              <a:ext uri="{FF2B5EF4-FFF2-40B4-BE49-F238E27FC236}">
                <a16:creationId xmlns:a16="http://schemas.microsoft.com/office/drawing/2014/main" id="{FADBA5EF-AA4F-3D85-631D-04DC57BC58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24964" y="2865141"/>
            <a:ext cx="1143455" cy="114345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0" y="457200"/>
            <a:ext cx="6736268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800" b="1"/>
              <a:t>Lead Time: Traditional vs. DevOps Approach</a:t>
            </a:r>
          </a:p>
        </p:txBody>
      </p:sp>
      <p:sp>
        <p:nvSpPr>
          <p:cNvPr id="3" name="Rectangle 2"/>
          <p:cNvSpPr/>
          <p:nvPr/>
        </p:nvSpPr>
        <p:spPr>
          <a:xfrm>
            <a:off x="914400" y="1371600"/>
            <a:ext cx="5719156" cy="656706"/>
          </a:xfrm>
          <a:prstGeom prst="rect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t>Traditional: 3–6 months</a:t>
            </a:r>
          </a:p>
        </p:txBody>
      </p:sp>
      <p:sp>
        <p:nvSpPr>
          <p:cNvPr id="4" name="Rectangle 3"/>
          <p:cNvSpPr/>
          <p:nvPr/>
        </p:nvSpPr>
        <p:spPr>
          <a:xfrm>
            <a:off x="914399" y="2285999"/>
            <a:ext cx="2527069" cy="656705"/>
          </a:xfrm>
          <a:prstGeom prst="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dirty="0"/>
              <a:t>DevOps: Minutes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659FDB4-FCBE-4A89-B46D-43D4FA544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313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9545" y="1070800"/>
            <a:ext cx="2954766" cy="5583126"/>
          </a:xfrm>
        </p:spPr>
        <p:txBody>
          <a:bodyPr>
            <a:normAutofit/>
          </a:bodyPr>
          <a:lstStyle/>
          <a:p>
            <a:pPr algn="r">
              <a:lnSpc>
                <a:spcPct val="90000"/>
              </a:lnSpc>
            </a:pPr>
            <a:r>
              <a:rPr lang="en-US" sz="6000"/>
              <a:t>DevOps Practices That Reduce Lead Time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8F51B3F-8331-4E4A-AE96-D47B1006E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546039" y="1132114"/>
            <a:ext cx="0" cy="5717573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96DA5A3-7150-F04B-28FF-36A156C5F23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79652382"/>
              </p:ext>
            </p:extLst>
          </p:nvPr>
        </p:nvGraphicFramePr>
        <p:xfrm>
          <a:off x="3831401" y="1070800"/>
          <a:ext cx="4683949" cy="55893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3" y="1914812"/>
            <a:ext cx="6858000" cy="3028377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4" y="1924949"/>
            <a:ext cx="6857999" cy="302837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3195" y="4092815"/>
            <a:ext cx="2501979" cy="302838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376302" y="969718"/>
            <a:ext cx="292526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22" y="1914808"/>
            <a:ext cx="6858003" cy="3028376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9858" y="1683756"/>
            <a:ext cx="2336449" cy="2396359"/>
          </a:xfrm>
        </p:spPr>
        <p:txBody>
          <a:bodyPr anchor="b">
            <a:normAutofit/>
          </a:bodyPr>
          <a:lstStyle/>
          <a:p>
            <a:pPr algn="r">
              <a:lnSpc>
                <a:spcPct val="90000"/>
              </a:lnSpc>
            </a:pPr>
            <a:r>
              <a:rPr lang="en-US" sz="3200">
                <a:solidFill>
                  <a:srgbClr val="FFFFFF"/>
                </a:solidFill>
              </a:rPr>
              <a:t>Real-World Impact of Optimizing the Value Stream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11F210C-44CD-EC23-780C-4092C8F11B3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71751989"/>
              </p:ext>
            </p:extLst>
          </p:nvPr>
        </p:nvGraphicFramePr>
        <p:xfrm>
          <a:off x="3678789" y="750440"/>
          <a:ext cx="5000124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05CBC3C-2E5A-4839-8B9B-2E5A6ADF0F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B5B423A-57CC-4C58-AA26-8E2E862B03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3912768" cy="3994777"/>
          </a:xfrm>
          <a:custGeom>
            <a:avLst/>
            <a:gdLst>
              <a:gd name="connsiteX0" fmla="*/ 1945461 w 5217023"/>
              <a:gd name="connsiteY0" fmla="*/ 3787398 h 3994777"/>
              <a:gd name="connsiteX1" fmla="*/ 1942113 w 5217023"/>
              <a:gd name="connsiteY1" fmla="*/ 3790053 h 3994777"/>
              <a:gd name="connsiteX2" fmla="*/ 1946982 w 5217023"/>
              <a:gd name="connsiteY2" fmla="*/ 3787990 h 3994777"/>
              <a:gd name="connsiteX3" fmla="*/ 1945461 w 5217023"/>
              <a:gd name="connsiteY3" fmla="*/ 3787398 h 3994777"/>
              <a:gd name="connsiteX4" fmla="*/ 0 w 5217023"/>
              <a:gd name="connsiteY4" fmla="*/ 0 h 3994777"/>
              <a:gd name="connsiteX5" fmla="*/ 5030958 w 5217023"/>
              <a:gd name="connsiteY5" fmla="*/ 0 h 3994777"/>
              <a:gd name="connsiteX6" fmla="*/ 5046198 w 5217023"/>
              <a:gd name="connsiteY6" fmla="*/ 153449 h 3994777"/>
              <a:gd name="connsiteX7" fmla="*/ 5055729 w 5217023"/>
              <a:gd name="connsiteY7" fmla="*/ 415828 h 3994777"/>
              <a:gd name="connsiteX8" fmla="*/ 4735242 w 5217023"/>
              <a:gd name="connsiteY8" fmla="*/ 1867130 h 3994777"/>
              <a:gd name="connsiteX9" fmla="*/ 3907395 w 5217023"/>
              <a:gd name="connsiteY9" fmla="*/ 2938441 h 3994777"/>
              <a:gd name="connsiteX10" fmla="*/ 3946497 w 5217023"/>
              <a:gd name="connsiteY10" fmla="*/ 2908567 h 3994777"/>
              <a:gd name="connsiteX11" fmla="*/ 4585421 w 5217023"/>
              <a:gd name="connsiteY11" fmla="*/ 2188401 h 3994777"/>
              <a:gd name="connsiteX12" fmla="*/ 5142585 w 5217023"/>
              <a:gd name="connsiteY12" fmla="*/ 276891 h 3994777"/>
              <a:gd name="connsiteX13" fmla="*/ 5121833 w 5217023"/>
              <a:gd name="connsiteY13" fmla="*/ 30208 h 3994777"/>
              <a:gd name="connsiteX14" fmla="*/ 5116229 w 5217023"/>
              <a:gd name="connsiteY14" fmla="*/ 0 h 3994777"/>
              <a:gd name="connsiteX15" fmla="*/ 5184724 w 5217023"/>
              <a:gd name="connsiteY15" fmla="*/ 0 h 3994777"/>
              <a:gd name="connsiteX16" fmla="*/ 5196265 w 5217023"/>
              <a:gd name="connsiteY16" fmla="*/ 66113 h 3994777"/>
              <a:gd name="connsiteX17" fmla="*/ 5058603 w 5217023"/>
              <a:gd name="connsiteY17" fmla="*/ 1368242 h 3994777"/>
              <a:gd name="connsiteX18" fmla="*/ 4096624 w 5217023"/>
              <a:gd name="connsiteY18" fmla="*/ 2870829 h 3994777"/>
              <a:gd name="connsiteX19" fmla="*/ 3833203 w 5217023"/>
              <a:gd name="connsiteY19" fmla="*/ 3092190 h 3994777"/>
              <a:gd name="connsiteX20" fmla="*/ 3536509 w 5217023"/>
              <a:gd name="connsiteY20" fmla="*/ 3297128 h 3994777"/>
              <a:gd name="connsiteX21" fmla="*/ 3148966 w 5217023"/>
              <a:gd name="connsiteY21" fmla="*/ 3485478 h 3994777"/>
              <a:gd name="connsiteX22" fmla="*/ 1860557 w 5217023"/>
              <a:gd name="connsiteY22" fmla="*/ 3880910 h 3994777"/>
              <a:gd name="connsiteX23" fmla="*/ 573715 w 5217023"/>
              <a:gd name="connsiteY23" fmla="*/ 3983764 h 3994777"/>
              <a:gd name="connsiteX24" fmla="*/ 108410 w 5217023"/>
              <a:gd name="connsiteY24" fmla="*/ 3908816 h 3994777"/>
              <a:gd name="connsiteX25" fmla="*/ 0 w 5217023"/>
              <a:gd name="connsiteY25" fmla="*/ 3876793 h 3994777"/>
              <a:gd name="connsiteX26" fmla="*/ 0 w 5217023"/>
              <a:gd name="connsiteY26" fmla="*/ 3802912 h 3994777"/>
              <a:gd name="connsiteX27" fmla="*/ 36975 w 5217023"/>
              <a:gd name="connsiteY27" fmla="*/ 3815954 h 3994777"/>
              <a:gd name="connsiteX28" fmla="*/ 561628 w 5217023"/>
              <a:gd name="connsiteY28" fmla="*/ 3912655 h 3994777"/>
              <a:gd name="connsiteX29" fmla="*/ 1683086 w 5217023"/>
              <a:gd name="connsiteY29" fmla="*/ 3844334 h 3994777"/>
              <a:gd name="connsiteX30" fmla="*/ 1806023 w 5217023"/>
              <a:gd name="connsiteY30" fmla="*/ 3820992 h 3994777"/>
              <a:gd name="connsiteX31" fmla="*/ 1921817 w 5217023"/>
              <a:gd name="connsiteY31" fmla="*/ 3795747 h 3994777"/>
              <a:gd name="connsiteX32" fmla="*/ 1243689 w 5217023"/>
              <a:gd name="connsiteY32" fmla="*/ 3846539 h 3994777"/>
              <a:gd name="connsiteX33" fmla="*/ 62875 w 5217023"/>
              <a:gd name="connsiteY33" fmla="*/ 3668143 h 3994777"/>
              <a:gd name="connsiteX34" fmla="*/ 0 w 5217023"/>
              <a:gd name="connsiteY34" fmla="*/ 3644185 h 3994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5217023" h="3994777">
                <a:moveTo>
                  <a:pt x="1945461" y="3787398"/>
                </a:moveTo>
                <a:lnTo>
                  <a:pt x="1942113" y="3790053"/>
                </a:lnTo>
                <a:lnTo>
                  <a:pt x="1946982" y="3787990"/>
                </a:lnTo>
                <a:cubicBezTo>
                  <a:pt x="1946982" y="3787990"/>
                  <a:pt x="1946379" y="3787019"/>
                  <a:pt x="1945461" y="3787398"/>
                </a:cubicBezTo>
                <a:close/>
                <a:moveTo>
                  <a:pt x="0" y="0"/>
                </a:moveTo>
                <a:lnTo>
                  <a:pt x="5030958" y="0"/>
                </a:lnTo>
                <a:lnTo>
                  <a:pt x="5046198" y="153449"/>
                </a:lnTo>
                <a:cubicBezTo>
                  <a:pt x="5052189" y="240558"/>
                  <a:pt x="5055458" y="328007"/>
                  <a:pt x="5055729" y="415828"/>
                </a:cubicBezTo>
                <a:cubicBezTo>
                  <a:pt x="5057604" y="923672"/>
                  <a:pt x="4959210" y="1409054"/>
                  <a:pt x="4735242" y="1867130"/>
                </a:cubicBezTo>
                <a:cubicBezTo>
                  <a:pt x="4533284" y="2280198"/>
                  <a:pt x="4248921" y="2629330"/>
                  <a:pt x="3907395" y="2938441"/>
                </a:cubicBezTo>
                <a:cubicBezTo>
                  <a:pt x="3922498" y="2931535"/>
                  <a:pt x="3935859" y="2921330"/>
                  <a:pt x="3946497" y="2908567"/>
                </a:cubicBezTo>
                <a:cubicBezTo>
                  <a:pt x="4193494" y="2700987"/>
                  <a:pt x="4408756" y="2458364"/>
                  <a:pt x="4585421" y="2188401"/>
                </a:cubicBezTo>
                <a:cubicBezTo>
                  <a:pt x="4967641" y="1608533"/>
                  <a:pt x="5169304" y="975361"/>
                  <a:pt x="5142585" y="276891"/>
                </a:cubicBezTo>
                <a:cubicBezTo>
                  <a:pt x="5139764" y="194215"/>
                  <a:pt x="5132824" y="111888"/>
                  <a:pt x="5121833" y="30208"/>
                </a:cubicBezTo>
                <a:lnTo>
                  <a:pt x="5116229" y="0"/>
                </a:lnTo>
                <a:lnTo>
                  <a:pt x="5184724" y="0"/>
                </a:lnTo>
                <a:lnTo>
                  <a:pt x="5196265" y="66113"/>
                </a:lnTo>
                <a:cubicBezTo>
                  <a:pt x="5249921" y="496647"/>
                  <a:pt x="5197997" y="931171"/>
                  <a:pt x="5058603" y="1368242"/>
                </a:cubicBezTo>
                <a:cubicBezTo>
                  <a:pt x="4872414" y="1953929"/>
                  <a:pt x="4544298" y="2451351"/>
                  <a:pt x="4096624" y="2870829"/>
                </a:cubicBezTo>
                <a:cubicBezTo>
                  <a:pt x="4012832" y="2949426"/>
                  <a:pt x="3924415" y="3022439"/>
                  <a:pt x="3833203" y="3092190"/>
                </a:cubicBezTo>
                <a:cubicBezTo>
                  <a:pt x="3741992" y="3161943"/>
                  <a:pt x="3648667" y="3225510"/>
                  <a:pt x="3536509" y="3297128"/>
                </a:cubicBezTo>
                <a:cubicBezTo>
                  <a:pt x="3427215" y="3372735"/>
                  <a:pt x="3288598" y="3430233"/>
                  <a:pt x="3148966" y="3485478"/>
                </a:cubicBezTo>
                <a:cubicBezTo>
                  <a:pt x="2729930" y="3651299"/>
                  <a:pt x="2302194" y="3788890"/>
                  <a:pt x="1860557" y="3880910"/>
                </a:cubicBezTo>
                <a:cubicBezTo>
                  <a:pt x="1435974" y="3969444"/>
                  <a:pt x="1008052" y="4017957"/>
                  <a:pt x="573715" y="3983764"/>
                </a:cubicBezTo>
                <a:cubicBezTo>
                  <a:pt x="415134" y="3971300"/>
                  <a:pt x="259585" y="3947743"/>
                  <a:pt x="108410" y="3908816"/>
                </a:cubicBezTo>
                <a:lnTo>
                  <a:pt x="0" y="3876793"/>
                </a:lnTo>
                <a:lnTo>
                  <a:pt x="0" y="3802912"/>
                </a:lnTo>
                <a:lnTo>
                  <a:pt x="36975" y="3815954"/>
                </a:lnTo>
                <a:cubicBezTo>
                  <a:pt x="206404" y="3867475"/>
                  <a:pt x="382020" y="3897326"/>
                  <a:pt x="561628" y="3912655"/>
                </a:cubicBezTo>
                <a:cubicBezTo>
                  <a:pt x="938583" y="3944832"/>
                  <a:pt x="1311814" y="3910697"/>
                  <a:pt x="1683086" y="3844334"/>
                </a:cubicBezTo>
                <a:cubicBezTo>
                  <a:pt x="1724123" y="3837151"/>
                  <a:pt x="1765097" y="3829374"/>
                  <a:pt x="1806023" y="3820992"/>
                </a:cubicBezTo>
                <a:cubicBezTo>
                  <a:pt x="1844740" y="3813079"/>
                  <a:pt x="1883218" y="3804161"/>
                  <a:pt x="1921817" y="3795747"/>
                </a:cubicBezTo>
                <a:cubicBezTo>
                  <a:pt x="1697011" y="3826435"/>
                  <a:pt x="1470551" y="3843387"/>
                  <a:pt x="1243689" y="3846539"/>
                </a:cubicBezTo>
                <a:cubicBezTo>
                  <a:pt x="839058" y="3849054"/>
                  <a:pt x="443424" y="3800206"/>
                  <a:pt x="62875" y="3668143"/>
                </a:cubicBezTo>
                <a:lnTo>
                  <a:pt x="0" y="364418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673770"/>
            <a:ext cx="2415246" cy="2027227"/>
          </a:xfrm>
        </p:spPr>
        <p:txBody>
          <a:bodyPr anchor="t"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Conclusion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407363F-8A0E-E085-F16A-1EF1F92A52A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32832891"/>
              </p:ext>
            </p:extLst>
          </p:nvPr>
        </p:nvGraphicFramePr>
        <p:xfrm>
          <a:off x="4157004" y="541606"/>
          <a:ext cx="4358346" cy="56782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</TotalTime>
  <Words>363</Words>
  <Application>Microsoft Office PowerPoint</Application>
  <PresentationFormat>On-screen Show (4:3)</PresentationFormat>
  <Paragraphs>53</Paragraphs>
  <Slides>10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The Technology Value Stream</vt:lpstr>
      <vt:lpstr>Introduction to the Technology Value Stream</vt:lpstr>
      <vt:lpstr>Lead Time vs. Processing Time</vt:lpstr>
      <vt:lpstr>The Problem – Long Deployment Lead Times</vt:lpstr>
      <vt:lpstr>The DevOps Ideal – Lead Times of Minutes</vt:lpstr>
      <vt:lpstr>PowerPoint Presentation</vt:lpstr>
      <vt:lpstr>DevOps Practices That Reduce Lead Time</vt:lpstr>
      <vt:lpstr>Real-World Impact of Optimizing the Value Stream</vt:lpstr>
      <vt:lpstr>Conclusion</vt:lpstr>
      <vt:lpstr>References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Amit Rizal</dc:creator>
  <cp:keywords/>
  <dc:description>generated using python-pptx</dc:description>
  <cp:lastModifiedBy>Amit Rizal</cp:lastModifiedBy>
  <cp:revision>2</cp:revision>
  <dcterms:created xsi:type="dcterms:W3CDTF">2013-01-27T09:14:16Z</dcterms:created>
  <dcterms:modified xsi:type="dcterms:W3CDTF">2025-06-01T14:48:52Z</dcterms:modified>
  <cp:category/>
</cp:coreProperties>
</file>